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3"/>
  </p:notesMasterIdLst>
  <p:handoutMasterIdLst>
    <p:handoutMasterId r:id="rId24"/>
  </p:handoutMasterIdLst>
  <p:sldIdLst>
    <p:sldId id="326" r:id="rId2"/>
    <p:sldId id="666" r:id="rId3"/>
    <p:sldId id="663" r:id="rId4"/>
    <p:sldId id="2090649859" r:id="rId5"/>
    <p:sldId id="2090649860" r:id="rId6"/>
    <p:sldId id="2090649861" r:id="rId7"/>
    <p:sldId id="2090649864" r:id="rId8"/>
    <p:sldId id="2090649865" r:id="rId9"/>
    <p:sldId id="665" r:id="rId10"/>
    <p:sldId id="323" r:id="rId11"/>
    <p:sldId id="2090649863" r:id="rId12"/>
    <p:sldId id="297" r:id="rId13"/>
    <p:sldId id="303" r:id="rId14"/>
    <p:sldId id="668" r:id="rId15"/>
    <p:sldId id="667" r:id="rId16"/>
    <p:sldId id="324" r:id="rId17"/>
    <p:sldId id="312" r:id="rId18"/>
    <p:sldId id="307" r:id="rId19"/>
    <p:sldId id="308" r:id="rId20"/>
    <p:sldId id="2090649862" r:id="rId21"/>
    <p:sldId id="327" r:id="rId22"/>
  </p:sldIdLst>
  <p:sldSz cx="9144000" cy="5143500" type="screen16x9"/>
  <p:notesSz cx="68580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66"/>
    <a:srgbClr val="009999"/>
    <a:srgbClr val="800080"/>
    <a:srgbClr val="9900FF"/>
    <a:srgbClr val="CCCCFF"/>
    <a:srgbClr val="FFFFCC"/>
    <a:srgbClr val="99FF99"/>
    <a:srgbClr val="33CC33"/>
    <a:srgbClr val="99FF6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2E5E46-B860-4E0A-8CC5-09C9335ED9C1}" v="415" dt="2024-11-04T10:18:37.331"/>
  </p1510:revLst>
</p1510:revInfo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84" autoAdjust="0"/>
    <p:restoredTop sz="95709" autoAdjust="0"/>
  </p:normalViewPr>
  <p:slideViewPr>
    <p:cSldViewPr snapToGrid="0">
      <p:cViewPr>
        <p:scale>
          <a:sx n="100" d="100"/>
          <a:sy n="100" d="100"/>
        </p:scale>
        <p:origin x="1170" y="105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n, Pierre Nicolas" userId="67919323-2a9e-407a-ba8f-538e7cd8aff0" providerId="ADAL" clId="{FC2E5E46-B860-4E0A-8CC5-09C9335ED9C1}"/>
    <pc:docChg chg="undo redo custSel addSld delSld modSld sldOrd">
      <pc:chgData name="Caron, Pierre Nicolas" userId="67919323-2a9e-407a-ba8f-538e7cd8aff0" providerId="ADAL" clId="{FC2E5E46-B860-4E0A-8CC5-09C9335ED9C1}" dt="2024-11-04T10:24:07.705" v="4187" actId="14100"/>
      <pc:docMkLst>
        <pc:docMk/>
      </pc:docMkLst>
      <pc:sldChg chg="addSp delSp modSp mod">
        <pc:chgData name="Caron, Pierre Nicolas" userId="67919323-2a9e-407a-ba8f-538e7cd8aff0" providerId="ADAL" clId="{FC2E5E46-B860-4E0A-8CC5-09C9335ED9C1}" dt="2024-11-04T10:22:54.747" v="4184" actId="1036"/>
        <pc:sldMkLst>
          <pc:docMk/>
          <pc:sldMk cId="235085451" sldId="297"/>
        </pc:sldMkLst>
        <pc:spChg chg="mod">
          <ac:chgData name="Caron, Pierre Nicolas" userId="67919323-2a9e-407a-ba8f-538e7cd8aff0" providerId="ADAL" clId="{FC2E5E46-B860-4E0A-8CC5-09C9335ED9C1}" dt="2024-11-04T10:17:06.885" v="3824" actId="207"/>
          <ac:spMkLst>
            <pc:docMk/>
            <pc:sldMk cId="235085451" sldId="297"/>
            <ac:spMk id="12" creationId="{C560E89C-C29B-E5D3-D60A-89300847339A}"/>
          </ac:spMkLst>
        </pc:spChg>
        <pc:spChg chg="mod">
          <ac:chgData name="Caron, Pierre Nicolas" userId="67919323-2a9e-407a-ba8f-538e7cd8aff0" providerId="ADAL" clId="{FC2E5E46-B860-4E0A-8CC5-09C9335ED9C1}" dt="2024-11-04T10:17:06.885" v="3824" actId="207"/>
          <ac:spMkLst>
            <pc:docMk/>
            <pc:sldMk cId="235085451" sldId="297"/>
            <ac:spMk id="14" creationId="{9C5769CF-90DA-7D02-A94E-6FBBD3814738}"/>
          </ac:spMkLst>
        </pc:spChg>
        <pc:spChg chg="mod">
          <ac:chgData name="Caron, Pierre Nicolas" userId="67919323-2a9e-407a-ba8f-538e7cd8aff0" providerId="ADAL" clId="{FC2E5E46-B860-4E0A-8CC5-09C9335ED9C1}" dt="2024-11-04T10:19:56.684" v="3968" actId="207"/>
          <ac:spMkLst>
            <pc:docMk/>
            <pc:sldMk cId="235085451" sldId="297"/>
            <ac:spMk id="16" creationId="{E7075BF0-7DCE-22DB-1A4B-FB7F8E89D284}"/>
          </ac:spMkLst>
        </pc:spChg>
        <pc:spChg chg="mod">
          <ac:chgData name="Caron, Pierre Nicolas" userId="67919323-2a9e-407a-ba8f-538e7cd8aff0" providerId="ADAL" clId="{FC2E5E46-B860-4E0A-8CC5-09C9335ED9C1}" dt="2024-11-04T10:19:56.684" v="3968" actId="207"/>
          <ac:spMkLst>
            <pc:docMk/>
            <pc:sldMk cId="235085451" sldId="297"/>
            <ac:spMk id="19" creationId="{FAE6D6E2-0FD9-BDBE-1E63-28368AC043BF}"/>
          </ac:spMkLst>
        </pc:spChg>
        <pc:spChg chg="mod topLvl">
          <ac:chgData name="Caron, Pierre Nicolas" userId="67919323-2a9e-407a-ba8f-538e7cd8aff0" providerId="ADAL" clId="{FC2E5E46-B860-4E0A-8CC5-09C9335ED9C1}" dt="2024-11-04T10:16:45.392" v="3761" actId="113"/>
          <ac:spMkLst>
            <pc:docMk/>
            <pc:sldMk cId="235085451" sldId="297"/>
            <ac:spMk id="21" creationId="{6063D49D-98D7-6A15-2281-E99DD948186D}"/>
          </ac:spMkLst>
        </pc:spChg>
        <pc:spChg chg="mod topLvl">
          <ac:chgData name="Caron, Pierre Nicolas" userId="67919323-2a9e-407a-ba8f-538e7cd8aff0" providerId="ADAL" clId="{FC2E5E46-B860-4E0A-8CC5-09C9335ED9C1}" dt="2024-11-04T10:16:39.192" v="3759" actId="165"/>
          <ac:spMkLst>
            <pc:docMk/>
            <pc:sldMk cId="235085451" sldId="297"/>
            <ac:spMk id="22" creationId="{747EF29B-983F-1CAE-4486-D55E98349ED2}"/>
          </ac:spMkLst>
        </pc:spChg>
        <pc:spChg chg="mod">
          <ac:chgData name="Caron, Pierre Nicolas" userId="67919323-2a9e-407a-ba8f-538e7cd8aff0" providerId="ADAL" clId="{FC2E5E46-B860-4E0A-8CC5-09C9335ED9C1}" dt="2024-11-04T10:18:08.188" v="3837" actId="207"/>
          <ac:spMkLst>
            <pc:docMk/>
            <pc:sldMk cId="235085451" sldId="297"/>
            <ac:spMk id="23" creationId="{EEC26F3A-2766-DBE8-47AE-F27579C2A330}"/>
          </ac:spMkLst>
        </pc:spChg>
        <pc:spChg chg="mod">
          <ac:chgData name="Caron, Pierre Nicolas" userId="67919323-2a9e-407a-ba8f-538e7cd8aff0" providerId="ADAL" clId="{FC2E5E46-B860-4E0A-8CC5-09C9335ED9C1}" dt="2024-11-04T10:22:54.747" v="4184" actId="1036"/>
          <ac:spMkLst>
            <pc:docMk/>
            <pc:sldMk cId="235085451" sldId="297"/>
            <ac:spMk id="28" creationId="{79281F01-AF2D-DA4B-E6A9-CAB2083E4C48}"/>
          </ac:spMkLst>
        </pc:spChg>
        <pc:spChg chg="mod">
          <ac:chgData name="Caron, Pierre Nicolas" userId="67919323-2a9e-407a-ba8f-538e7cd8aff0" providerId="ADAL" clId="{FC2E5E46-B860-4E0A-8CC5-09C9335ED9C1}" dt="2024-11-04T10:22:54.747" v="4184" actId="1036"/>
          <ac:spMkLst>
            <pc:docMk/>
            <pc:sldMk cId="235085451" sldId="297"/>
            <ac:spMk id="30" creationId="{ECC1B874-8CCD-1BFA-5794-643754D3E5EF}"/>
          </ac:spMkLst>
        </pc:spChg>
        <pc:grpChg chg="mod">
          <ac:chgData name="Caron, Pierre Nicolas" userId="67919323-2a9e-407a-ba8f-538e7cd8aff0" providerId="ADAL" clId="{FC2E5E46-B860-4E0A-8CC5-09C9335ED9C1}" dt="2024-11-04T10:22:54.747" v="4184" actId="1036"/>
          <ac:grpSpMkLst>
            <pc:docMk/>
            <pc:sldMk cId="235085451" sldId="297"/>
            <ac:grpSpMk id="35" creationId="{20119086-4ABE-FACF-0A2B-20AA1F257EC7}"/>
          </ac:grpSpMkLst>
        </pc:grpChg>
        <pc:grpChg chg="del">
          <ac:chgData name="Caron, Pierre Nicolas" userId="67919323-2a9e-407a-ba8f-538e7cd8aff0" providerId="ADAL" clId="{FC2E5E46-B860-4E0A-8CC5-09C9335ED9C1}" dt="2024-11-04T10:16:39.192" v="3759" actId="165"/>
          <ac:grpSpMkLst>
            <pc:docMk/>
            <pc:sldMk cId="235085451" sldId="297"/>
            <ac:grpSpMk id="36" creationId="{0FBED106-8F9B-7228-238B-573449D52EDD}"/>
          </ac:grpSpMkLst>
        </pc:grpChg>
        <pc:cxnChg chg="add mod">
          <ac:chgData name="Caron, Pierre Nicolas" userId="67919323-2a9e-407a-ba8f-538e7cd8aff0" providerId="ADAL" clId="{FC2E5E46-B860-4E0A-8CC5-09C9335ED9C1}" dt="2024-11-04T10:22:54.747" v="4184" actId="1036"/>
          <ac:cxnSpMkLst>
            <pc:docMk/>
            <pc:sldMk cId="235085451" sldId="297"/>
            <ac:cxnSpMk id="7" creationId="{4B76F53F-0D07-0344-C55A-CCFB8035638C}"/>
          </ac:cxnSpMkLst>
        </pc:cxnChg>
        <pc:cxnChg chg="mod">
          <ac:chgData name="Caron, Pierre Nicolas" userId="67919323-2a9e-407a-ba8f-538e7cd8aff0" providerId="ADAL" clId="{FC2E5E46-B860-4E0A-8CC5-09C9335ED9C1}" dt="2024-11-04T10:19:45.090" v="3967" actId="692"/>
          <ac:cxnSpMkLst>
            <pc:docMk/>
            <pc:sldMk cId="235085451" sldId="297"/>
            <ac:cxnSpMk id="32" creationId="{33CBB52A-BA65-20F2-E4EC-BB5292BD392E}"/>
          </ac:cxnSpMkLst>
        </pc:cxnChg>
        <pc:cxnChg chg="del mod">
          <ac:chgData name="Caron, Pierre Nicolas" userId="67919323-2a9e-407a-ba8f-538e7cd8aff0" providerId="ADAL" clId="{FC2E5E46-B860-4E0A-8CC5-09C9335ED9C1}" dt="2024-11-04T10:22:43.990" v="4163" actId="21"/>
          <ac:cxnSpMkLst>
            <pc:docMk/>
            <pc:sldMk cId="235085451" sldId="297"/>
            <ac:cxnSpMk id="34" creationId="{A4D5F31D-742D-6285-DEA8-AFF2AA582EA0}"/>
          </ac:cxnSpMkLst>
        </pc:cxnChg>
      </pc:sldChg>
      <pc:sldChg chg="modSp mod">
        <pc:chgData name="Caron, Pierre Nicolas" userId="67919323-2a9e-407a-ba8f-538e7cd8aff0" providerId="ADAL" clId="{FC2E5E46-B860-4E0A-8CC5-09C9335ED9C1}" dt="2024-11-04T10:24:07.705" v="4187" actId="14100"/>
        <pc:sldMkLst>
          <pc:docMk/>
          <pc:sldMk cId="591577929" sldId="303"/>
        </pc:sldMkLst>
        <pc:spChg chg="mod">
          <ac:chgData name="Caron, Pierre Nicolas" userId="67919323-2a9e-407a-ba8f-538e7cd8aff0" providerId="ADAL" clId="{FC2E5E46-B860-4E0A-8CC5-09C9335ED9C1}" dt="2024-11-04T10:15:00.041" v="3741" actId="14100"/>
          <ac:spMkLst>
            <pc:docMk/>
            <pc:sldMk cId="591577929" sldId="303"/>
            <ac:spMk id="3" creationId="{00000000-0000-0000-0000-000000000000}"/>
          </ac:spMkLst>
        </pc:spChg>
        <pc:spChg chg="mod">
          <ac:chgData name="Caron, Pierre Nicolas" userId="67919323-2a9e-407a-ba8f-538e7cd8aff0" providerId="ADAL" clId="{FC2E5E46-B860-4E0A-8CC5-09C9335ED9C1}" dt="2024-11-04T10:24:02.387" v="4185" actId="14100"/>
          <ac:spMkLst>
            <pc:docMk/>
            <pc:sldMk cId="591577929" sldId="303"/>
            <ac:spMk id="9" creationId="{00000000-0000-0000-0000-000000000000}"/>
          </ac:spMkLst>
        </pc:spChg>
        <pc:spChg chg="mod">
          <ac:chgData name="Caron, Pierre Nicolas" userId="67919323-2a9e-407a-ba8f-538e7cd8aff0" providerId="ADAL" clId="{FC2E5E46-B860-4E0A-8CC5-09C9335ED9C1}" dt="2024-11-04T10:24:04.925" v="4186" actId="14100"/>
          <ac:spMkLst>
            <pc:docMk/>
            <pc:sldMk cId="591577929" sldId="303"/>
            <ac:spMk id="15" creationId="{00000000-0000-0000-0000-000000000000}"/>
          </ac:spMkLst>
        </pc:spChg>
        <pc:spChg chg="mod">
          <ac:chgData name="Caron, Pierre Nicolas" userId="67919323-2a9e-407a-ba8f-538e7cd8aff0" providerId="ADAL" clId="{FC2E5E46-B860-4E0A-8CC5-09C9335ED9C1}" dt="2024-11-04T10:15:03.005" v="3742" actId="14100"/>
          <ac:spMkLst>
            <pc:docMk/>
            <pc:sldMk cId="591577929" sldId="303"/>
            <ac:spMk id="17" creationId="{00000000-0000-0000-0000-000000000000}"/>
          </ac:spMkLst>
        </pc:spChg>
        <pc:spChg chg="mod">
          <ac:chgData name="Caron, Pierre Nicolas" userId="67919323-2a9e-407a-ba8f-538e7cd8aff0" providerId="ADAL" clId="{FC2E5E46-B860-4E0A-8CC5-09C9335ED9C1}" dt="2024-11-04T10:15:06.660" v="3743" actId="14100"/>
          <ac:spMkLst>
            <pc:docMk/>
            <pc:sldMk cId="591577929" sldId="303"/>
            <ac:spMk id="18" creationId="{00000000-0000-0000-0000-000000000000}"/>
          </ac:spMkLst>
        </pc:spChg>
        <pc:spChg chg="mod">
          <ac:chgData name="Caron, Pierre Nicolas" userId="67919323-2a9e-407a-ba8f-538e7cd8aff0" providerId="ADAL" clId="{FC2E5E46-B860-4E0A-8CC5-09C9335ED9C1}" dt="2024-11-04T10:24:07.705" v="4187" actId="14100"/>
          <ac:spMkLst>
            <pc:docMk/>
            <pc:sldMk cId="591577929" sldId="303"/>
            <ac:spMk id="19" creationId="{00000000-0000-0000-0000-000000000000}"/>
          </ac:spMkLst>
        </pc:spChg>
        <pc:picChg chg="mod">
          <ac:chgData name="Caron, Pierre Nicolas" userId="67919323-2a9e-407a-ba8f-538e7cd8aff0" providerId="ADAL" clId="{FC2E5E46-B860-4E0A-8CC5-09C9335ED9C1}" dt="2024-11-04T10:15:17.802" v="3744" actId="14861"/>
          <ac:picMkLst>
            <pc:docMk/>
            <pc:sldMk cId="591577929" sldId="303"/>
            <ac:picMk id="14" creationId="{00000000-0000-0000-0000-000000000000}"/>
          </ac:picMkLst>
        </pc:picChg>
      </pc:sldChg>
      <pc:sldChg chg="addSp delSp modSp mod">
        <pc:chgData name="Caron, Pierre Nicolas" userId="67919323-2a9e-407a-ba8f-538e7cd8aff0" providerId="ADAL" clId="{FC2E5E46-B860-4E0A-8CC5-09C9335ED9C1}" dt="2024-11-04T09:55:45.056" v="3026"/>
        <pc:sldMkLst>
          <pc:docMk/>
          <pc:sldMk cId="4151909206" sldId="307"/>
        </pc:sldMkLst>
        <pc:spChg chg="add mod">
          <ac:chgData name="Caron, Pierre Nicolas" userId="67919323-2a9e-407a-ba8f-538e7cd8aff0" providerId="ADAL" clId="{FC2E5E46-B860-4E0A-8CC5-09C9335ED9C1}" dt="2024-11-04T09:55:45.056" v="3026"/>
          <ac:spMkLst>
            <pc:docMk/>
            <pc:sldMk cId="4151909206" sldId="307"/>
            <ac:spMk id="7" creationId="{1600D554-625D-E6E0-33E8-CE6B684A5063}"/>
          </ac:spMkLst>
        </pc:spChg>
        <pc:spChg chg="del">
          <ac:chgData name="Caron, Pierre Nicolas" userId="67919323-2a9e-407a-ba8f-538e7cd8aff0" providerId="ADAL" clId="{FC2E5E46-B860-4E0A-8CC5-09C9335ED9C1}" dt="2024-11-04T09:55:42.485" v="3025" actId="478"/>
          <ac:spMkLst>
            <pc:docMk/>
            <pc:sldMk cId="4151909206" sldId="307"/>
            <ac:spMk id="38" creationId="{00000000-0000-0000-0000-000000000000}"/>
          </ac:spMkLst>
        </pc:spChg>
      </pc:sldChg>
      <pc:sldChg chg="addSp modSp mod">
        <pc:chgData name="Caron, Pierre Nicolas" userId="67919323-2a9e-407a-ba8f-538e7cd8aff0" providerId="ADAL" clId="{FC2E5E46-B860-4E0A-8CC5-09C9335ED9C1}" dt="2024-11-04T09:54:59.615" v="3024" actId="207"/>
        <pc:sldMkLst>
          <pc:docMk/>
          <pc:sldMk cId="1274994100" sldId="312"/>
        </pc:sldMkLst>
        <pc:spChg chg="add mod">
          <ac:chgData name="Caron, Pierre Nicolas" userId="67919323-2a9e-407a-ba8f-538e7cd8aff0" providerId="ADAL" clId="{FC2E5E46-B860-4E0A-8CC5-09C9335ED9C1}" dt="2024-11-04T09:50:39.354" v="2930" actId="207"/>
          <ac:spMkLst>
            <pc:docMk/>
            <pc:sldMk cId="1274994100" sldId="312"/>
            <ac:spMk id="5" creationId="{26B572D5-3783-7918-842E-1CE470D150C3}"/>
          </ac:spMkLst>
        </pc:spChg>
        <pc:spChg chg="mod">
          <ac:chgData name="Caron, Pierre Nicolas" userId="67919323-2a9e-407a-ba8f-538e7cd8aff0" providerId="ADAL" clId="{FC2E5E46-B860-4E0A-8CC5-09C9335ED9C1}" dt="2024-11-04T09:54:41.534" v="3022" actId="207"/>
          <ac:spMkLst>
            <pc:docMk/>
            <pc:sldMk cId="1274994100" sldId="312"/>
            <ac:spMk id="18" creationId="{00000000-0000-0000-0000-000000000000}"/>
          </ac:spMkLst>
        </pc:spChg>
        <pc:spChg chg="mod">
          <ac:chgData name="Caron, Pierre Nicolas" userId="67919323-2a9e-407a-ba8f-538e7cd8aff0" providerId="ADAL" clId="{FC2E5E46-B860-4E0A-8CC5-09C9335ED9C1}" dt="2024-11-04T09:54:59.615" v="3024" actId="207"/>
          <ac:spMkLst>
            <pc:docMk/>
            <pc:sldMk cId="1274994100" sldId="312"/>
            <ac:spMk id="20" creationId="{00000000-0000-0000-0000-000000000000}"/>
          </ac:spMkLst>
        </pc:spChg>
        <pc:spChg chg="mod">
          <ac:chgData name="Caron, Pierre Nicolas" userId="67919323-2a9e-407a-ba8f-538e7cd8aff0" providerId="ADAL" clId="{FC2E5E46-B860-4E0A-8CC5-09C9335ED9C1}" dt="2024-11-04T09:54:51.836" v="3023" actId="207"/>
          <ac:spMkLst>
            <pc:docMk/>
            <pc:sldMk cId="1274994100" sldId="312"/>
            <ac:spMk id="28" creationId="{767CF8E3-7EAF-0160-B9A9-ECDFF468D464}"/>
          </ac:spMkLst>
        </pc:spChg>
        <pc:grpChg chg="mod">
          <ac:chgData name="Caron, Pierre Nicolas" userId="67919323-2a9e-407a-ba8f-538e7cd8aff0" providerId="ADAL" clId="{FC2E5E46-B860-4E0A-8CC5-09C9335ED9C1}" dt="2024-11-04T09:49:03.516" v="2887" actId="554"/>
          <ac:grpSpMkLst>
            <pc:docMk/>
            <pc:sldMk cId="1274994100" sldId="312"/>
            <ac:grpSpMk id="6" creationId="{9D038A04-064B-35EF-50A3-758244A166F2}"/>
          </ac:grpSpMkLst>
        </pc:grpChg>
        <pc:grpChg chg="mod">
          <ac:chgData name="Caron, Pierre Nicolas" userId="67919323-2a9e-407a-ba8f-538e7cd8aff0" providerId="ADAL" clId="{FC2E5E46-B860-4E0A-8CC5-09C9335ED9C1}" dt="2024-11-04T09:49:03.516" v="2887" actId="554"/>
          <ac:grpSpMkLst>
            <pc:docMk/>
            <pc:sldMk cId="1274994100" sldId="312"/>
            <ac:grpSpMk id="27" creationId="{644C6248-ABC3-F5CA-022A-5B1F81F9D3FA}"/>
          </ac:grpSpMkLst>
        </pc:grpChg>
      </pc:sldChg>
      <pc:sldChg chg="delSp del mod">
        <pc:chgData name="Caron, Pierre Nicolas" userId="67919323-2a9e-407a-ba8f-538e7cd8aff0" providerId="ADAL" clId="{FC2E5E46-B860-4E0A-8CC5-09C9335ED9C1}" dt="2024-11-04T09:14:14.707" v="2555" actId="47"/>
        <pc:sldMkLst>
          <pc:docMk/>
          <pc:sldMk cId="504441275" sldId="318"/>
        </pc:sldMkLst>
        <pc:picChg chg="del">
          <ac:chgData name="Caron, Pierre Nicolas" userId="67919323-2a9e-407a-ba8f-538e7cd8aff0" providerId="ADAL" clId="{FC2E5E46-B860-4E0A-8CC5-09C9335ED9C1}" dt="2024-11-04T09:13:15.114" v="2542" actId="21"/>
          <ac:picMkLst>
            <pc:docMk/>
            <pc:sldMk cId="504441275" sldId="318"/>
            <ac:picMk id="48" creationId="{29CA7322-BF58-BD83-E119-9257FBC1B457}"/>
          </ac:picMkLst>
        </pc:picChg>
      </pc:sldChg>
      <pc:sldChg chg="addSp delSp modSp mod">
        <pc:chgData name="Caron, Pierre Nicolas" userId="67919323-2a9e-407a-ba8f-538e7cd8aff0" providerId="ADAL" clId="{FC2E5E46-B860-4E0A-8CC5-09C9335ED9C1}" dt="2024-11-04T08:23:40.538" v="1412" actId="114"/>
        <pc:sldMkLst>
          <pc:docMk/>
          <pc:sldMk cId="1678749861" sldId="323"/>
        </pc:sldMkLst>
        <pc:spChg chg="mod">
          <ac:chgData name="Caron, Pierre Nicolas" userId="67919323-2a9e-407a-ba8f-538e7cd8aff0" providerId="ADAL" clId="{FC2E5E46-B860-4E0A-8CC5-09C9335ED9C1}" dt="2024-11-04T07:29:43.955" v="129" actId="552"/>
          <ac:spMkLst>
            <pc:docMk/>
            <pc:sldMk cId="1678749861" sldId="323"/>
            <ac:spMk id="5" creationId="{2632B28E-148D-3AD4-B449-987EEB164F55}"/>
          </ac:spMkLst>
        </pc:spChg>
        <pc:spChg chg="mod">
          <ac:chgData name="Caron, Pierre Nicolas" userId="67919323-2a9e-407a-ba8f-538e7cd8aff0" providerId="ADAL" clId="{FC2E5E46-B860-4E0A-8CC5-09C9335ED9C1}" dt="2024-11-04T07:58:06.738" v="906" actId="1037"/>
          <ac:spMkLst>
            <pc:docMk/>
            <pc:sldMk cId="1678749861" sldId="323"/>
            <ac:spMk id="7" creationId="{138C3E78-9581-C357-93A6-36C90CDE1846}"/>
          </ac:spMkLst>
        </pc:spChg>
        <pc:spChg chg="mod">
          <ac:chgData name="Caron, Pierre Nicolas" userId="67919323-2a9e-407a-ba8f-538e7cd8aff0" providerId="ADAL" clId="{FC2E5E46-B860-4E0A-8CC5-09C9335ED9C1}" dt="2024-11-04T08:21:33.919" v="1407" actId="1076"/>
          <ac:spMkLst>
            <pc:docMk/>
            <pc:sldMk cId="1678749861" sldId="323"/>
            <ac:spMk id="13" creationId="{A8315ADD-777B-CA79-0D6F-9AFD07BCF1B7}"/>
          </ac:spMkLst>
        </pc:spChg>
        <pc:spChg chg="add mod">
          <ac:chgData name="Caron, Pierre Nicolas" userId="67919323-2a9e-407a-ba8f-538e7cd8aff0" providerId="ADAL" clId="{FC2E5E46-B860-4E0A-8CC5-09C9335ED9C1}" dt="2024-11-04T07:58:06.738" v="906" actId="1037"/>
          <ac:spMkLst>
            <pc:docMk/>
            <pc:sldMk cId="1678749861" sldId="323"/>
            <ac:spMk id="22" creationId="{36C213B7-2C36-529F-E88B-F85CCBA39767}"/>
          </ac:spMkLst>
        </pc:spChg>
        <pc:spChg chg="add mod">
          <ac:chgData name="Caron, Pierre Nicolas" userId="67919323-2a9e-407a-ba8f-538e7cd8aff0" providerId="ADAL" clId="{FC2E5E46-B860-4E0A-8CC5-09C9335ED9C1}" dt="2024-11-04T07:58:06.738" v="906" actId="1037"/>
          <ac:spMkLst>
            <pc:docMk/>
            <pc:sldMk cId="1678749861" sldId="323"/>
            <ac:spMk id="23" creationId="{556C024B-B1CE-DE0E-40D3-77F7A0EB25EA}"/>
          </ac:spMkLst>
        </pc:spChg>
        <pc:spChg chg="mod topLvl">
          <ac:chgData name="Caron, Pierre Nicolas" userId="67919323-2a9e-407a-ba8f-538e7cd8aff0" providerId="ADAL" clId="{FC2E5E46-B860-4E0A-8CC5-09C9335ED9C1}" dt="2024-11-04T08:19:10.235" v="1397" actId="164"/>
          <ac:spMkLst>
            <pc:docMk/>
            <pc:sldMk cId="1678749861" sldId="323"/>
            <ac:spMk id="65" creationId="{5A9C02FF-9C86-6DD6-1CC1-76DF09EC20FF}"/>
          </ac:spMkLst>
        </pc:spChg>
        <pc:spChg chg="mod topLvl">
          <ac:chgData name="Caron, Pierre Nicolas" userId="67919323-2a9e-407a-ba8f-538e7cd8aff0" providerId="ADAL" clId="{FC2E5E46-B860-4E0A-8CC5-09C9335ED9C1}" dt="2024-11-04T08:19:10.235" v="1397" actId="164"/>
          <ac:spMkLst>
            <pc:docMk/>
            <pc:sldMk cId="1678749861" sldId="323"/>
            <ac:spMk id="66" creationId="{13ABCD17-467C-942E-622F-F50F6A0F0031}"/>
          </ac:spMkLst>
        </pc:spChg>
        <pc:spChg chg="mod topLvl">
          <ac:chgData name="Caron, Pierre Nicolas" userId="67919323-2a9e-407a-ba8f-538e7cd8aff0" providerId="ADAL" clId="{FC2E5E46-B860-4E0A-8CC5-09C9335ED9C1}" dt="2024-11-04T08:19:15.245" v="1398" actId="408"/>
          <ac:spMkLst>
            <pc:docMk/>
            <pc:sldMk cId="1678749861" sldId="323"/>
            <ac:spMk id="68" creationId="{9DA22910-79CD-4689-7FA8-4585BA790CF5}"/>
          </ac:spMkLst>
        </pc:spChg>
        <pc:spChg chg="mod topLvl">
          <ac:chgData name="Caron, Pierre Nicolas" userId="67919323-2a9e-407a-ba8f-538e7cd8aff0" providerId="ADAL" clId="{FC2E5E46-B860-4E0A-8CC5-09C9335ED9C1}" dt="2024-11-04T08:19:15.245" v="1398" actId="408"/>
          <ac:spMkLst>
            <pc:docMk/>
            <pc:sldMk cId="1678749861" sldId="323"/>
            <ac:spMk id="69" creationId="{228E4155-767B-72B3-F847-84ECB04087C6}"/>
          </ac:spMkLst>
        </pc:spChg>
        <pc:spChg chg="mod topLvl">
          <ac:chgData name="Caron, Pierre Nicolas" userId="67919323-2a9e-407a-ba8f-538e7cd8aff0" providerId="ADAL" clId="{FC2E5E46-B860-4E0A-8CC5-09C9335ED9C1}" dt="2024-11-04T08:20:02.027" v="1405" actId="20577"/>
          <ac:spMkLst>
            <pc:docMk/>
            <pc:sldMk cId="1678749861" sldId="323"/>
            <ac:spMk id="70" creationId="{CEB1F8F8-3348-ACC5-2DF1-98420594F5B3}"/>
          </ac:spMkLst>
        </pc:spChg>
        <pc:spChg chg="mod topLvl">
          <ac:chgData name="Caron, Pierre Nicolas" userId="67919323-2a9e-407a-ba8f-538e7cd8aff0" providerId="ADAL" clId="{FC2E5E46-B860-4E0A-8CC5-09C9335ED9C1}" dt="2024-11-04T08:19:15.245" v="1398" actId="408"/>
          <ac:spMkLst>
            <pc:docMk/>
            <pc:sldMk cId="1678749861" sldId="323"/>
            <ac:spMk id="71" creationId="{0ED9592E-6BDB-987F-7E1F-9CB6C2F86563}"/>
          </ac:spMkLst>
        </pc:spChg>
        <pc:spChg chg="mod topLvl">
          <ac:chgData name="Caron, Pierre Nicolas" userId="67919323-2a9e-407a-ba8f-538e7cd8aff0" providerId="ADAL" clId="{FC2E5E46-B860-4E0A-8CC5-09C9335ED9C1}" dt="2024-11-04T08:18:56.902" v="1396" actId="164"/>
          <ac:spMkLst>
            <pc:docMk/>
            <pc:sldMk cId="1678749861" sldId="323"/>
            <ac:spMk id="74" creationId="{B1F68FDB-30AE-E8A2-4656-E8BB9F98F179}"/>
          </ac:spMkLst>
        </pc:spChg>
        <pc:spChg chg="mod topLvl">
          <ac:chgData name="Caron, Pierre Nicolas" userId="67919323-2a9e-407a-ba8f-538e7cd8aff0" providerId="ADAL" clId="{FC2E5E46-B860-4E0A-8CC5-09C9335ED9C1}" dt="2024-11-04T08:18:56.902" v="1396" actId="164"/>
          <ac:spMkLst>
            <pc:docMk/>
            <pc:sldMk cId="1678749861" sldId="323"/>
            <ac:spMk id="75" creationId="{F1326AB7-08CA-B95E-ABC4-D45EBF047C81}"/>
          </ac:spMkLst>
        </pc:spChg>
        <pc:spChg chg="add mod">
          <ac:chgData name="Caron, Pierre Nicolas" userId="67919323-2a9e-407a-ba8f-538e7cd8aff0" providerId="ADAL" clId="{FC2E5E46-B860-4E0A-8CC5-09C9335ED9C1}" dt="2024-11-04T08:23:40.538" v="1412" actId="114"/>
          <ac:spMkLst>
            <pc:docMk/>
            <pc:sldMk cId="1678749861" sldId="323"/>
            <ac:spMk id="77" creationId="{8FAA69B3-945C-1F2A-37E0-CC2B392127F1}"/>
          </ac:spMkLst>
        </pc:spChg>
        <pc:spChg chg="add mod ord">
          <ac:chgData name="Caron, Pierre Nicolas" userId="67919323-2a9e-407a-ba8f-538e7cd8aff0" providerId="ADAL" clId="{FC2E5E46-B860-4E0A-8CC5-09C9335ED9C1}" dt="2024-11-04T08:16:48.315" v="1263" actId="12788"/>
          <ac:spMkLst>
            <pc:docMk/>
            <pc:sldMk cId="1678749861" sldId="323"/>
            <ac:spMk id="79" creationId="{31434536-D134-BB8C-4A7D-AC30E13E63D5}"/>
          </ac:spMkLst>
        </pc:spChg>
        <pc:spChg chg="add mod">
          <ac:chgData name="Caron, Pierre Nicolas" userId="67919323-2a9e-407a-ba8f-538e7cd8aff0" providerId="ADAL" clId="{FC2E5E46-B860-4E0A-8CC5-09C9335ED9C1}" dt="2024-11-04T08:17:07.996" v="1278" actId="20577"/>
          <ac:spMkLst>
            <pc:docMk/>
            <pc:sldMk cId="1678749861" sldId="323"/>
            <ac:spMk id="80" creationId="{86A9D7C0-CB0F-D762-423E-FFBE25CC5962}"/>
          </ac:spMkLst>
        </pc:spChg>
        <pc:spChg chg="add del">
          <ac:chgData name="Caron, Pierre Nicolas" userId="67919323-2a9e-407a-ba8f-538e7cd8aff0" providerId="ADAL" clId="{FC2E5E46-B860-4E0A-8CC5-09C9335ED9C1}" dt="2024-11-04T08:05:10.263" v="952" actId="22"/>
          <ac:spMkLst>
            <pc:docMk/>
            <pc:sldMk cId="1678749861" sldId="323"/>
            <ac:spMk id="82" creationId="{73BB5032-AF01-0326-E722-2D93652EC3A7}"/>
          </ac:spMkLst>
        </pc:spChg>
        <pc:spChg chg="add del mod">
          <ac:chgData name="Caron, Pierre Nicolas" userId="67919323-2a9e-407a-ba8f-538e7cd8aff0" providerId="ADAL" clId="{FC2E5E46-B860-4E0A-8CC5-09C9335ED9C1}" dt="2024-11-04T08:05:47.418" v="968" actId="22"/>
          <ac:spMkLst>
            <pc:docMk/>
            <pc:sldMk cId="1678749861" sldId="323"/>
            <ac:spMk id="84" creationId="{6FE20D6B-419A-9899-FF4A-5FD66DABF3BE}"/>
          </ac:spMkLst>
        </pc:spChg>
        <pc:spChg chg="add del mod">
          <ac:chgData name="Caron, Pierre Nicolas" userId="67919323-2a9e-407a-ba8f-538e7cd8aff0" providerId="ADAL" clId="{FC2E5E46-B860-4E0A-8CC5-09C9335ED9C1}" dt="2024-11-04T08:05:45.505" v="964" actId="22"/>
          <ac:spMkLst>
            <pc:docMk/>
            <pc:sldMk cId="1678749861" sldId="323"/>
            <ac:spMk id="88" creationId="{C8CA3847-0023-5E95-43AC-438FEA3ED026}"/>
          </ac:spMkLst>
        </pc:spChg>
        <pc:spChg chg="mod">
          <ac:chgData name="Caron, Pierre Nicolas" userId="67919323-2a9e-407a-ba8f-538e7cd8aff0" providerId="ADAL" clId="{FC2E5E46-B860-4E0A-8CC5-09C9335ED9C1}" dt="2024-11-04T08:19:10.235" v="1397" actId="164"/>
          <ac:spMkLst>
            <pc:docMk/>
            <pc:sldMk cId="1678749861" sldId="323"/>
            <ac:spMk id="90" creationId="{F28897B9-A966-119A-ECF9-DE49F4C0AE7C}"/>
          </ac:spMkLst>
        </pc:spChg>
        <pc:spChg chg="mod">
          <ac:chgData name="Caron, Pierre Nicolas" userId="67919323-2a9e-407a-ba8f-538e7cd8aff0" providerId="ADAL" clId="{FC2E5E46-B860-4E0A-8CC5-09C9335ED9C1}" dt="2024-11-04T08:19:15.245" v="1398" actId="408"/>
          <ac:spMkLst>
            <pc:docMk/>
            <pc:sldMk cId="1678749861" sldId="323"/>
            <ac:spMk id="94" creationId="{A47157C1-2B85-9020-BBA2-C1814BFF060D}"/>
          </ac:spMkLst>
        </pc:spChg>
        <pc:spChg chg="mod">
          <ac:chgData name="Caron, Pierre Nicolas" userId="67919323-2a9e-407a-ba8f-538e7cd8aff0" providerId="ADAL" clId="{FC2E5E46-B860-4E0A-8CC5-09C9335ED9C1}" dt="2024-11-04T08:19:15.245" v="1398" actId="408"/>
          <ac:spMkLst>
            <pc:docMk/>
            <pc:sldMk cId="1678749861" sldId="323"/>
            <ac:spMk id="95" creationId="{9B2730DB-E019-162E-0DC5-6C38A45F04DB}"/>
          </ac:spMkLst>
        </pc:spChg>
        <pc:spChg chg="mod">
          <ac:chgData name="Caron, Pierre Nicolas" userId="67919323-2a9e-407a-ba8f-538e7cd8aff0" providerId="ADAL" clId="{FC2E5E46-B860-4E0A-8CC5-09C9335ED9C1}" dt="2024-11-04T08:18:56.902" v="1396" actId="164"/>
          <ac:spMkLst>
            <pc:docMk/>
            <pc:sldMk cId="1678749861" sldId="323"/>
            <ac:spMk id="96" creationId="{CB53FC2F-0988-B0FE-87F3-F71A5C2E76BC}"/>
          </ac:spMkLst>
        </pc:spChg>
        <pc:spChg chg="add mod ord">
          <ac:chgData name="Caron, Pierre Nicolas" userId="67919323-2a9e-407a-ba8f-538e7cd8aff0" providerId="ADAL" clId="{FC2E5E46-B860-4E0A-8CC5-09C9335ED9C1}" dt="2024-11-04T08:16:35.299" v="1260" actId="14100"/>
          <ac:spMkLst>
            <pc:docMk/>
            <pc:sldMk cId="1678749861" sldId="323"/>
            <ac:spMk id="102" creationId="{8EE39A39-1633-B539-2616-AA69C095B98C}"/>
          </ac:spMkLst>
        </pc:spChg>
        <pc:grpChg chg="add del mod">
          <ac:chgData name="Caron, Pierre Nicolas" userId="67919323-2a9e-407a-ba8f-538e7cd8aff0" providerId="ADAL" clId="{FC2E5E46-B860-4E0A-8CC5-09C9335ED9C1}" dt="2024-11-04T07:36:58.409" v="179" actId="478"/>
          <ac:grpSpMkLst>
            <pc:docMk/>
            <pc:sldMk cId="1678749861" sldId="323"/>
            <ac:grpSpMk id="9" creationId="{12B42214-DB80-B416-A18E-7FE1858F2DE3}"/>
          </ac:grpSpMkLst>
        </pc:grpChg>
        <pc:grpChg chg="add del mod">
          <ac:chgData name="Caron, Pierre Nicolas" userId="67919323-2a9e-407a-ba8f-538e7cd8aff0" providerId="ADAL" clId="{FC2E5E46-B860-4E0A-8CC5-09C9335ED9C1}" dt="2024-11-04T07:34:21.287" v="153" actId="165"/>
          <ac:grpSpMkLst>
            <pc:docMk/>
            <pc:sldMk cId="1678749861" sldId="323"/>
            <ac:grpSpMk id="15" creationId="{93D8E0E0-7D24-EE26-81A6-28D4F86525B0}"/>
          </ac:grpSpMkLst>
        </pc:grpChg>
        <pc:grpChg chg="add mod">
          <ac:chgData name="Caron, Pierre Nicolas" userId="67919323-2a9e-407a-ba8f-538e7cd8aff0" providerId="ADAL" clId="{FC2E5E46-B860-4E0A-8CC5-09C9335ED9C1}" dt="2024-11-04T08:19:15.245" v="1398" actId="408"/>
          <ac:grpSpMkLst>
            <pc:docMk/>
            <pc:sldMk cId="1678749861" sldId="323"/>
            <ac:grpSpMk id="26" creationId="{A115A059-1A3B-130D-9A95-D3461E456A7E}"/>
          </ac:grpSpMkLst>
        </pc:grpChg>
        <pc:grpChg chg="add del mod">
          <ac:chgData name="Caron, Pierre Nicolas" userId="67919323-2a9e-407a-ba8f-538e7cd8aff0" providerId="ADAL" clId="{FC2E5E46-B860-4E0A-8CC5-09C9335ED9C1}" dt="2024-11-04T07:44:47.880" v="363" actId="21"/>
          <ac:grpSpMkLst>
            <pc:docMk/>
            <pc:sldMk cId="1678749861" sldId="323"/>
            <ac:grpSpMk id="29" creationId="{99F0B194-7B00-E3AA-ED88-E0574630714E}"/>
          </ac:grpSpMkLst>
        </pc:grpChg>
        <pc:grpChg chg="del">
          <ac:chgData name="Caron, Pierre Nicolas" userId="67919323-2a9e-407a-ba8f-538e7cd8aff0" providerId="ADAL" clId="{FC2E5E46-B860-4E0A-8CC5-09C9335ED9C1}" dt="2024-11-04T07:22:03.780" v="0" actId="478"/>
          <ac:grpSpMkLst>
            <pc:docMk/>
            <pc:sldMk cId="1678749861" sldId="323"/>
            <ac:grpSpMk id="78" creationId="{9284C918-42A9-33C8-B41A-30EF60BD9CE4}"/>
          </ac:grpSpMkLst>
        </pc:grpChg>
        <pc:grpChg chg="del">
          <ac:chgData name="Caron, Pierre Nicolas" userId="67919323-2a9e-407a-ba8f-538e7cd8aff0" providerId="ADAL" clId="{FC2E5E46-B860-4E0A-8CC5-09C9335ED9C1}" dt="2024-11-04T07:42:13.447" v="275" actId="165"/>
          <ac:grpSpMkLst>
            <pc:docMk/>
            <pc:sldMk cId="1678749861" sldId="323"/>
            <ac:grpSpMk id="86" creationId="{38A25D25-A4B2-1231-AFE2-0935B9274264}"/>
          </ac:grpSpMkLst>
        </pc:grpChg>
        <pc:grpChg chg="del">
          <ac:chgData name="Caron, Pierre Nicolas" userId="67919323-2a9e-407a-ba8f-538e7cd8aff0" providerId="ADAL" clId="{FC2E5E46-B860-4E0A-8CC5-09C9335ED9C1}" dt="2024-11-04T07:42:13.447" v="275" actId="165"/>
          <ac:grpSpMkLst>
            <pc:docMk/>
            <pc:sldMk cId="1678749861" sldId="323"/>
            <ac:grpSpMk id="87" creationId="{845E6F56-2778-D019-8DA8-41BE8ECAEFEC}"/>
          </ac:grpSpMkLst>
        </pc:grpChg>
        <pc:grpChg chg="del mod">
          <ac:chgData name="Caron, Pierre Nicolas" userId="67919323-2a9e-407a-ba8f-538e7cd8aff0" providerId="ADAL" clId="{FC2E5E46-B860-4E0A-8CC5-09C9335ED9C1}" dt="2024-11-04T07:42:13.447" v="275" actId="165"/>
          <ac:grpSpMkLst>
            <pc:docMk/>
            <pc:sldMk cId="1678749861" sldId="323"/>
            <ac:grpSpMk id="89" creationId="{F8A4ED65-2CD7-710A-F815-3012EE402AED}"/>
          </ac:grpSpMkLst>
        </pc:grpChg>
        <pc:grpChg chg="del">
          <ac:chgData name="Caron, Pierre Nicolas" userId="67919323-2a9e-407a-ba8f-538e7cd8aff0" providerId="ADAL" clId="{FC2E5E46-B860-4E0A-8CC5-09C9335ED9C1}" dt="2024-11-04T07:42:13.447" v="275" actId="165"/>
          <ac:grpSpMkLst>
            <pc:docMk/>
            <pc:sldMk cId="1678749861" sldId="323"/>
            <ac:grpSpMk id="100" creationId="{D8105B60-5DF1-A46E-4514-25953B6527AA}"/>
          </ac:grpSpMkLst>
        </pc:grpChg>
        <pc:grpChg chg="add mod">
          <ac:chgData name="Caron, Pierre Nicolas" userId="67919323-2a9e-407a-ba8f-538e7cd8aff0" providerId="ADAL" clId="{FC2E5E46-B860-4E0A-8CC5-09C9335ED9C1}" dt="2024-11-04T08:19:15.245" v="1398" actId="408"/>
          <ac:grpSpMkLst>
            <pc:docMk/>
            <pc:sldMk cId="1678749861" sldId="323"/>
            <ac:grpSpMk id="103" creationId="{C7216932-DD94-2C28-04F8-2F0B9D17E492}"/>
          </ac:grpSpMkLst>
        </pc:grpChg>
        <pc:grpChg chg="add mod">
          <ac:chgData name="Caron, Pierre Nicolas" userId="67919323-2a9e-407a-ba8f-538e7cd8aff0" providerId="ADAL" clId="{FC2E5E46-B860-4E0A-8CC5-09C9335ED9C1}" dt="2024-11-04T08:19:15.245" v="1398" actId="408"/>
          <ac:grpSpMkLst>
            <pc:docMk/>
            <pc:sldMk cId="1678749861" sldId="323"/>
            <ac:grpSpMk id="104" creationId="{81225443-63EE-D9FF-0548-CFBCEBFAE778}"/>
          </ac:grpSpMkLst>
        </pc:grpChg>
        <pc:grpChg chg="add mod">
          <ac:chgData name="Caron, Pierre Nicolas" userId="67919323-2a9e-407a-ba8f-538e7cd8aff0" providerId="ADAL" clId="{FC2E5E46-B860-4E0A-8CC5-09C9335ED9C1}" dt="2024-11-04T08:19:15.245" v="1398" actId="408"/>
          <ac:grpSpMkLst>
            <pc:docMk/>
            <pc:sldMk cId="1678749861" sldId="323"/>
            <ac:grpSpMk id="105" creationId="{9EA9572C-FD3F-BF40-5CB8-2C47616FB17E}"/>
          </ac:grpSpMkLst>
        </pc:grpChg>
        <pc:grpChg chg="add mod">
          <ac:chgData name="Caron, Pierre Nicolas" userId="67919323-2a9e-407a-ba8f-538e7cd8aff0" providerId="ADAL" clId="{FC2E5E46-B860-4E0A-8CC5-09C9335ED9C1}" dt="2024-11-04T08:19:15.245" v="1398" actId="408"/>
          <ac:grpSpMkLst>
            <pc:docMk/>
            <pc:sldMk cId="1678749861" sldId="323"/>
            <ac:grpSpMk id="106" creationId="{E9CDB00F-7C57-AD3D-D865-2C11BBCF7A0D}"/>
          </ac:grpSpMkLst>
        </pc:grpChg>
        <pc:grpChg chg="add mod">
          <ac:chgData name="Caron, Pierre Nicolas" userId="67919323-2a9e-407a-ba8f-538e7cd8aff0" providerId="ADAL" clId="{FC2E5E46-B860-4E0A-8CC5-09C9335ED9C1}" dt="2024-11-04T08:19:15.245" v="1398" actId="408"/>
          <ac:grpSpMkLst>
            <pc:docMk/>
            <pc:sldMk cId="1678749861" sldId="323"/>
            <ac:grpSpMk id="107" creationId="{A6071F31-0031-E424-15F2-51BE28CDFE4B}"/>
          </ac:grpSpMkLst>
        </pc:grpChg>
        <pc:picChg chg="add mod">
          <ac:chgData name="Caron, Pierre Nicolas" userId="67919323-2a9e-407a-ba8f-538e7cd8aff0" providerId="ADAL" clId="{FC2E5E46-B860-4E0A-8CC5-09C9335ED9C1}" dt="2024-11-04T07:22:43.238" v="24" actId="14100"/>
          <ac:picMkLst>
            <pc:docMk/>
            <pc:sldMk cId="1678749861" sldId="323"/>
            <ac:picMk id="4" creationId="{97E4D2F1-5699-39F5-32B6-9E0FD1687DBC}"/>
          </ac:picMkLst>
        </pc:picChg>
        <pc:picChg chg="mod">
          <ac:chgData name="Caron, Pierre Nicolas" userId="67919323-2a9e-407a-ba8f-538e7cd8aff0" providerId="ADAL" clId="{FC2E5E46-B860-4E0A-8CC5-09C9335ED9C1}" dt="2024-11-04T08:19:15.245" v="1398" actId="408"/>
          <ac:picMkLst>
            <pc:docMk/>
            <pc:sldMk cId="1678749861" sldId="323"/>
            <ac:picMk id="6" creationId="{138C618B-4355-1337-D281-AC1901F6836A}"/>
          </ac:picMkLst>
        </pc:picChg>
        <pc:picChg chg="add mod">
          <ac:chgData name="Caron, Pierre Nicolas" userId="67919323-2a9e-407a-ba8f-538e7cd8aff0" providerId="ADAL" clId="{FC2E5E46-B860-4E0A-8CC5-09C9335ED9C1}" dt="2024-11-04T07:22:43.238" v="24" actId="14100"/>
          <ac:picMkLst>
            <pc:docMk/>
            <pc:sldMk cId="1678749861" sldId="323"/>
            <ac:picMk id="8" creationId="{41B724D8-8433-4CB6-37CD-34709E93465E}"/>
          </ac:picMkLst>
        </pc:picChg>
        <pc:picChg chg="del">
          <ac:chgData name="Caron, Pierre Nicolas" userId="67919323-2a9e-407a-ba8f-538e7cd8aff0" providerId="ADAL" clId="{FC2E5E46-B860-4E0A-8CC5-09C9335ED9C1}" dt="2024-11-04T07:29:33.805" v="128" actId="478"/>
          <ac:picMkLst>
            <pc:docMk/>
            <pc:sldMk cId="1678749861" sldId="323"/>
            <ac:picMk id="10" creationId="{B5EA6D60-B310-3A40-8F4A-B8312D3D9787}"/>
          </ac:picMkLst>
        </pc:picChg>
        <pc:picChg chg="del mod">
          <ac:chgData name="Caron, Pierre Nicolas" userId="67919323-2a9e-407a-ba8f-538e7cd8aff0" providerId="ADAL" clId="{FC2E5E46-B860-4E0A-8CC5-09C9335ED9C1}" dt="2024-11-04T07:30:58.187" v="138" actId="478"/>
          <ac:picMkLst>
            <pc:docMk/>
            <pc:sldMk cId="1678749861" sldId="323"/>
            <ac:picMk id="11" creationId="{F2B53F85-5AB3-FBEE-FC45-9EA616B81E01}"/>
          </ac:picMkLst>
        </pc:picChg>
        <pc:picChg chg="mod">
          <ac:chgData name="Caron, Pierre Nicolas" userId="67919323-2a9e-407a-ba8f-538e7cd8aff0" providerId="ADAL" clId="{FC2E5E46-B860-4E0A-8CC5-09C9335ED9C1}" dt="2024-11-04T07:28:46.759" v="121" actId="1076"/>
          <ac:picMkLst>
            <pc:docMk/>
            <pc:sldMk cId="1678749861" sldId="323"/>
            <ac:picMk id="12" creationId="{02E2E724-DDBB-2762-9A0F-0F6983D894F6}"/>
          </ac:picMkLst>
        </pc:picChg>
        <pc:picChg chg="mod">
          <ac:chgData name="Caron, Pierre Nicolas" userId="67919323-2a9e-407a-ba8f-538e7cd8aff0" providerId="ADAL" clId="{FC2E5E46-B860-4E0A-8CC5-09C9335ED9C1}" dt="2024-11-04T07:28:46.759" v="121" actId="1076"/>
          <ac:picMkLst>
            <pc:docMk/>
            <pc:sldMk cId="1678749861" sldId="323"/>
            <ac:picMk id="14" creationId="{88B067F7-9798-2615-668E-DFDE737C1B01}"/>
          </ac:picMkLst>
        </pc:picChg>
        <pc:picChg chg="mod topLvl">
          <ac:chgData name="Caron, Pierre Nicolas" userId="67919323-2a9e-407a-ba8f-538e7cd8aff0" providerId="ADAL" clId="{FC2E5E46-B860-4E0A-8CC5-09C9335ED9C1}" dt="2024-11-04T08:19:15.245" v="1398" actId="408"/>
          <ac:picMkLst>
            <pc:docMk/>
            <pc:sldMk cId="1678749861" sldId="323"/>
            <ac:picMk id="16" creationId="{31232A26-BD32-ECE3-10C2-7A63919AD398}"/>
          </ac:picMkLst>
        </pc:picChg>
        <pc:picChg chg="mod ord topLvl">
          <ac:chgData name="Caron, Pierre Nicolas" userId="67919323-2a9e-407a-ba8f-538e7cd8aff0" providerId="ADAL" clId="{FC2E5E46-B860-4E0A-8CC5-09C9335ED9C1}" dt="2024-11-04T08:19:15.245" v="1398" actId="408"/>
          <ac:picMkLst>
            <pc:docMk/>
            <pc:sldMk cId="1678749861" sldId="323"/>
            <ac:picMk id="17" creationId="{62CB7AA3-DF23-406E-565B-7A3E09EEAFD1}"/>
          </ac:picMkLst>
        </pc:picChg>
        <pc:picChg chg="add mod">
          <ac:chgData name="Caron, Pierre Nicolas" userId="67919323-2a9e-407a-ba8f-538e7cd8aff0" providerId="ADAL" clId="{FC2E5E46-B860-4E0A-8CC5-09C9335ED9C1}" dt="2024-11-04T07:57:49.503" v="820" actId="552"/>
          <ac:picMkLst>
            <pc:docMk/>
            <pc:sldMk cId="1678749861" sldId="323"/>
            <ac:picMk id="19" creationId="{9C115AAF-75EC-6DCF-980E-FEB810528EC8}"/>
          </ac:picMkLst>
        </pc:picChg>
        <pc:picChg chg="add mod">
          <ac:chgData name="Caron, Pierre Nicolas" userId="67919323-2a9e-407a-ba8f-538e7cd8aff0" providerId="ADAL" clId="{FC2E5E46-B860-4E0A-8CC5-09C9335ED9C1}" dt="2024-11-04T07:57:49.503" v="820" actId="552"/>
          <ac:picMkLst>
            <pc:docMk/>
            <pc:sldMk cId="1678749861" sldId="323"/>
            <ac:picMk id="21" creationId="{693A09B6-299E-6FDC-2249-C8692B8E93DF}"/>
          </ac:picMkLst>
        </pc:picChg>
        <pc:picChg chg="add mod">
          <ac:chgData name="Caron, Pierre Nicolas" userId="67919323-2a9e-407a-ba8f-538e7cd8aff0" providerId="ADAL" clId="{FC2E5E46-B860-4E0A-8CC5-09C9335ED9C1}" dt="2024-11-04T08:19:15.245" v="1398" actId="408"/>
          <ac:picMkLst>
            <pc:docMk/>
            <pc:sldMk cId="1678749861" sldId="323"/>
            <ac:picMk id="24" creationId="{AC54AE7B-4244-3C2C-CB44-8609F1C8DF10}"/>
          </ac:picMkLst>
        </pc:picChg>
        <pc:picChg chg="del mod">
          <ac:chgData name="Caron, Pierre Nicolas" userId="67919323-2a9e-407a-ba8f-538e7cd8aff0" providerId="ADAL" clId="{FC2E5E46-B860-4E0A-8CC5-09C9335ED9C1}" dt="2024-11-04T08:11:47.439" v="1192" actId="478"/>
          <ac:picMkLst>
            <pc:docMk/>
            <pc:sldMk cId="1678749861" sldId="323"/>
            <ac:picMk id="25" creationId="{B46842AC-2DA6-511D-F29C-7D5FE88AF6DE}"/>
          </ac:picMkLst>
        </pc:picChg>
        <pc:picChg chg="add mod">
          <ac:chgData name="Caron, Pierre Nicolas" userId="67919323-2a9e-407a-ba8f-538e7cd8aff0" providerId="ADAL" clId="{FC2E5E46-B860-4E0A-8CC5-09C9335ED9C1}" dt="2024-11-04T07:57:57.762" v="874" actId="1038"/>
          <ac:picMkLst>
            <pc:docMk/>
            <pc:sldMk cId="1678749861" sldId="323"/>
            <ac:picMk id="27" creationId="{F0D8DBFE-D216-D38C-C298-D6C2E3C74CA1}"/>
          </ac:picMkLst>
        </pc:picChg>
        <pc:picChg chg="add del mod">
          <ac:chgData name="Caron, Pierre Nicolas" userId="67919323-2a9e-407a-ba8f-538e7cd8aff0" providerId="ADAL" clId="{FC2E5E46-B860-4E0A-8CC5-09C9335ED9C1}" dt="2024-11-04T07:39:21.437" v="264" actId="478"/>
          <ac:picMkLst>
            <pc:docMk/>
            <pc:sldMk cId="1678749861" sldId="323"/>
            <ac:picMk id="28" creationId="{4DB8C5BA-A11E-1C4D-D9AC-32D730314963}"/>
          </ac:picMkLst>
        </pc:picChg>
        <pc:picChg chg="mod topLvl modCrop">
          <ac:chgData name="Caron, Pierre Nicolas" userId="67919323-2a9e-407a-ba8f-538e7cd8aff0" providerId="ADAL" clId="{FC2E5E46-B860-4E0A-8CC5-09C9335ED9C1}" dt="2024-11-04T08:19:15.245" v="1398" actId="408"/>
          <ac:picMkLst>
            <pc:docMk/>
            <pc:sldMk cId="1678749861" sldId="323"/>
            <ac:picMk id="30" creationId="{3D9BEF5D-95AB-C8E3-0D83-1753D11B6C4D}"/>
          </ac:picMkLst>
        </pc:picChg>
        <pc:picChg chg="del mod topLvl modCrop">
          <ac:chgData name="Caron, Pierre Nicolas" userId="67919323-2a9e-407a-ba8f-538e7cd8aff0" providerId="ADAL" clId="{FC2E5E46-B860-4E0A-8CC5-09C9335ED9C1}" dt="2024-11-04T07:44:47.880" v="363" actId="21"/>
          <ac:picMkLst>
            <pc:docMk/>
            <pc:sldMk cId="1678749861" sldId="323"/>
            <ac:picMk id="31" creationId="{25670BF3-6893-DBA1-1B81-1CCE31AB8DA6}"/>
          </ac:picMkLst>
        </pc:picChg>
        <pc:picChg chg="mod topLvl">
          <ac:chgData name="Caron, Pierre Nicolas" userId="67919323-2a9e-407a-ba8f-538e7cd8aff0" providerId="ADAL" clId="{FC2E5E46-B860-4E0A-8CC5-09C9335ED9C1}" dt="2024-11-04T08:19:10.235" v="1397" actId="164"/>
          <ac:picMkLst>
            <pc:docMk/>
            <pc:sldMk cId="1678749861" sldId="323"/>
            <ac:picMk id="64" creationId="{8E7A6C1D-413C-713D-5282-8A705DD38C06}"/>
          </ac:picMkLst>
        </pc:picChg>
        <pc:picChg chg="del">
          <ac:chgData name="Caron, Pierre Nicolas" userId="67919323-2a9e-407a-ba8f-538e7cd8aff0" providerId="ADAL" clId="{FC2E5E46-B860-4E0A-8CC5-09C9335ED9C1}" dt="2024-11-04T07:22:03.780" v="0" actId="478"/>
          <ac:picMkLst>
            <pc:docMk/>
            <pc:sldMk cId="1678749861" sldId="323"/>
            <ac:picMk id="72" creationId="{24B7C71A-6F29-0720-0FEC-C50F609D41DB}"/>
          </ac:picMkLst>
        </pc:picChg>
        <pc:picChg chg="del">
          <ac:chgData name="Caron, Pierre Nicolas" userId="67919323-2a9e-407a-ba8f-538e7cd8aff0" providerId="ADAL" clId="{FC2E5E46-B860-4E0A-8CC5-09C9335ED9C1}" dt="2024-11-04T07:22:05.796" v="1" actId="478"/>
          <ac:picMkLst>
            <pc:docMk/>
            <pc:sldMk cId="1678749861" sldId="323"/>
            <ac:picMk id="73" creationId="{27211B40-017F-A505-AA02-AF3BC58647E8}"/>
          </ac:picMkLst>
        </pc:picChg>
        <pc:picChg chg="mod topLvl">
          <ac:chgData name="Caron, Pierre Nicolas" userId="67919323-2a9e-407a-ba8f-538e7cd8aff0" providerId="ADAL" clId="{FC2E5E46-B860-4E0A-8CC5-09C9335ED9C1}" dt="2024-11-04T08:18:56.902" v="1396" actId="164"/>
          <ac:picMkLst>
            <pc:docMk/>
            <pc:sldMk cId="1678749861" sldId="323"/>
            <ac:picMk id="76" creationId="{B2C1ADFD-BE58-4D6D-7AD8-875B3EEF42B0}"/>
          </ac:picMkLst>
        </pc:picChg>
        <pc:picChg chg="add mod">
          <ac:chgData name="Caron, Pierre Nicolas" userId="67919323-2a9e-407a-ba8f-538e7cd8aff0" providerId="ADAL" clId="{FC2E5E46-B860-4E0A-8CC5-09C9335ED9C1}" dt="2024-11-04T08:21:40.993" v="1408"/>
          <ac:picMkLst>
            <pc:docMk/>
            <pc:sldMk cId="1678749861" sldId="323"/>
            <ac:picMk id="98" creationId="{9F3D3B43-20D6-8F27-B3A2-DF63E8493611}"/>
          </ac:picMkLst>
        </pc:picChg>
        <pc:picChg chg="add mod">
          <ac:chgData name="Caron, Pierre Nicolas" userId="67919323-2a9e-407a-ba8f-538e7cd8aff0" providerId="ADAL" clId="{FC2E5E46-B860-4E0A-8CC5-09C9335ED9C1}" dt="2024-11-04T08:16:31.004" v="1259" actId="1037"/>
          <ac:picMkLst>
            <pc:docMk/>
            <pc:sldMk cId="1678749861" sldId="323"/>
            <ac:picMk id="101" creationId="{90E7ED03-AA55-EC36-CBA0-1F2138A913A2}"/>
          </ac:picMkLst>
        </pc:picChg>
        <pc:cxnChg chg="mod">
          <ac:chgData name="Caron, Pierre Nicolas" userId="67919323-2a9e-407a-ba8f-538e7cd8aff0" providerId="ADAL" clId="{FC2E5E46-B860-4E0A-8CC5-09C9335ED9C1}" dt="2024-11-04T08:17:34.922" v="1346" actId="1038"/>
          <ac:cxnSpMkLst>
            <pc:docMk/>
            <pc:sldMk cId="1678749861" sldId="323"/>
            <ac:cxnSpMk id="91" creationId="{F67B1C9B-0C8C-7ABB-9BA4-45A9FE5FBF17}"/>
          </ac:cxnSpMkLst>
        </pc:cxnChg>
        <pc:cxnChg chg="mod">
          <ac:chgData name="Caron, Pierre Nicolas" userId="67919323-2a9e-407a-ba8f-538e7cd8aff0" providerId="ADAL" clId="{FC2E5E46-B860-4E0A-8CC5-09C9335ED9C1}" dt="2024-11-04T07:54:58.291" v="778" actId="692"/>
          <ac:cxnSpMkLst>
            <pc:docMk/>
            <pc:sldMk cId="1678749861" sldId="323"/>
            <ac:cxnSpMk id="92" creationId="{7C142C81-6A71-6F87-8D27-DA86A38CB351}"/>
          </ac:cxnSpMkLst>
        </pc:cxnChg>
        <pc:cxnChg chg="mod">
          <ac:chgData name="Caron, Pierre Nicolas" userId="67919323-2a9e-407a-ba8f-538e7cd8aff0" providerId="ADAL" clId="{FC2E5E46-B860-4E0A-8CC5-09C9335ED9C1}" dt="2024-11-04T07:54:58.291" v="778" actId="692"/>
          <ac:cxnSpMkLst>
            <pc:docMk/>
            <pc:sldMk cId="1678749861" sldId="323"/>
            <ac:cxnSpMk id="93" creationId="{DAAE39FF-0CAC-EFF5-6EA6-77A54FF4BB98}"/>
          </ac:cxnSpMkLst>
        </pc:cxnChg>
      </pc:sldChg>
      <pc:sldChg chg="addSp delSp modSp mod">
        <pc:chgData name="Caron, Pierre Nicolas" userId="67919323-2a9e-407a-ba8f-538e7cd8aff0" providerId="ADAL" clId="{FC2E5E46-B860-4E0A-8CC5-09C9335ED9C1}" dt="2024-11-04T09:54:16.544" v="2959" actId="14100"/>
        <pc:sldMkLst>
          <pc:docMk/>
          <pc:sldMk cId="94566976" sldId="324"/>
        </pc:sldMkLst>
        <pc:spChg chg="mod">
          <ac:chgData name="Caron, Pierre Nicolas" userId="67919323-2a9e-407a-ba8f-538e7cd8aff0" providerId="ADAL" clId="{FC2E5E46-B860-4E0A-8CC5-09C9335ED9C1}" dt="2024-11-04T09:53:20.565" v="2954" actId="1035"/>
          <ac:spMkLst>
            <pc:docMk/>
            <pc:sldMk cId="94566976" sldId="324"/>
            <ac:spMk id="4" creationId="{C0CBA976-06B1-2CD1-09CB-75FFED50EBFF}"/>
          </ac:spMkLst>
        </pc:spChg>
        <pc:spChg chg="mod">
          <ac:chgData name="Caron, Pierre Nicolas" userId="67919323-2a9e-407a-ba8f-538e7cd8aff0" providerId="ADAL" clId="{FC2E5E46-B860-4E0A-8CC5-09C9335ED9C1}" dt="2024-11-04T09:53:20.565" v="2954" actId="1035"/>
          <ac:spMkLst>
            <pc:docMk/>
            <pc:sldMk cId="94566976" sldId="324"/>
            <ac:spMk id="6" creationId="{7B438E53-26C5-6D5D-1158-FF5AE79783DB}"/>
          </ac:spMkLst>
        </pc:spChg>
        <pc:spChg chg="mod">
          <ac:chgData name="Caron, Pierre Nicolas" userId="67919323-2a9e-407a-ba8f-538e7cd8aff0" providerId="ADAL" clId="{FC2E5E46-B860-4E0A-8CC5-09C9335ED9C1}" dt="2024-11-04T09:53:20.565" v="2954" actId="1035"/>
          <ac:spMkLst>
            <pc:docMk/>
            <pc:sldMk cId="94566976" sldId="324"/>
            <ac:spMk id="11" creationId="{8FB69506-5E22-2BA6-CB82-3550441D4BD7}"/>
          </ac:spMkLst>
        </pc:spChg>
        <pc:spChg chg="mod">
          <ac:chgData name="Caron, Pierre Nicolas" userId="67919323-2a9e-407a-ba8f-538e7cd8aff0" providerId="ADAL" clId="{FC2E5E46-B860-4E0A-8CC5-09C9335ED9C1}" dt="2024-11-04T09:52:39.573" v="2932" actId="122"/>
          <ac:spMkLst>
            <pc:docMk/>
            <pc:sldMk cId="94566976" sldId="324"/>
            <ac:spMk id="12" creationId="{886A5CF7-61B7-378D-E683-B52EB4223D4A}"/>
          </ac:spMkLst>
        </pc:spChg>
        <pc:spChg chg="mod">
          <ac:chgData name="Caron, Pierre Nicolas" userId="67919323-2a9e-407a-ba8f-538e7cd8aff0" providerId="ADAL" clId="{FC2E5E46-B860-4E0A-8CC5-09C9335ED9C1}" dt="2024-11-04T09:53:53.648" v="2955" actId="207"/>
          <ac:spMkLst>
            <pc:docMk/>
            <pc:sldMk cId="94566976" sldId="324"/>
            <ac:spMk id="13" creationId="{59CDE2DF-0431-BC2B-7382-BA402650F9CD}"/>
          </ac:spMkLst>
        </pc:spChg>
        <pc:spChg chg="mod">
          <ac:chgData name="Caron, Pierre Nicolas" userId="67919323-2a9e-407a-ba8f-538e7cd8aff0" providerId="ADAL" clId="{FC2E5E46-B860-4E0A-8CC5-09C9335ED9C1}" dt="2024-11-04T09:53:20.565" v="2954" actId="1035"/>
          <ac:spMkLst>
            <pc:docMk/>
            <pc:sldMk cId="94566976" sldId="324"/>
            <ac:spMk id="16" creationId="{0F8308B9-A52B-B26F-F3B1-640EA15EFE81}"/>
          </ac:spMkLst>
        </pc:spChg>
        <pc:spChg chg="add del mod">
          <ac:chgData name="Caron, Pierre Nicolas" userId="67919323-2a9e-407a-ba8f-538e7cd8aff0" providerId="ADAL" clId="{FC2E5E46-B860-4E0A-8CC5-09C9335ED9C1}" dt="2024-11-04T09:50:47.427" v="2931" actId="478"/>
          <ac:spMkLst>
            <pc:docMk/>
            <pc:sldMk cId="94566976" sldId="324"/>
            <ac:spMk id="17" creationId="{CB44E1A8-F374-468A-CFE6-0FEBB80C3908}"/>
          </ac:spMkLst>
        </pc:spChg>
        <pc:spChg chg="mod">
          <ac:chgData name="Caron, Pierre Nicolas" userId="67919323-2a9e-407a-ba8f-538e7cd8aff0" providerId="ADAL" clId="{FC2E5E46-B860-4E0A-8CC5-09C9335ED9C1}" dt="2024-11-04T09:53:20.565" v="2954" actId="1035"/>
          <ac:spMkLst>
            <pc:docMk/>
            <pc:sldMk cId="94566976" sldId="324"/>
            <ac:spMk id="18" creationId="{DC4DBF56-2FDD-075F-7FED-CA4CB04B373A}"/>
          </ac:spMkLst>
        </pc:spChg>
        <pc:spChg chg="mod">
          <ac:chgData name="Caron, Pierre Nicolas" userId="67919323-2a9e-407a-ba8f-538e7cd8aff0" providerId="ADAL" clId="{FC2E5E46-B860-4E0A-8CC5-09C9335ED9C1}" dt="2024-11-04T09:53:20.565" v="2954" actId="1035"/>
          <ac:spMkLst>
            <pc:docMk/>
            <pc:sldMk cId="94566976" sldId="324"/>
            <ac:spMk id="20" creationId="{94CE3D3E-993A-790F-DD18-379F9EF54299}"/>
          </ac:spMkLst>
        </pc:spChg>
        <pc:spChg chg="mod">
          <ac:chgData name="Caron, Pierre Nicolas" userId="67919323-2a9e-407a-ba8f-538e7cd8aff0" providerId="ADAL" clId="{FC2E5E46-B860-4E0A-8CC5-09C9335ED9C1}" dt="2024-11-04T09:53:20.565" v="2954" actId="1035"/>
          <ac:spMkLst>
            <pc:docMk/>
            <pc:sldMk cId="94566976" sldId="324"/>
            <ac:spMk id="23" creationId="{A0B03247-9E54-BAF9-862D-74BB0C7E6440}"/>
          </ac:spMkLst>
        </pc:spChg>
        <pc:spChg chg="mod">
          <ac:chgData name="Caron, Pierre Nicolas" userId="67919323-2a9e-407a-ba8f-538e7cd8aff0" providerId="ADAL" clId="{FC2E5E46-B860-4E0A-8CC5-09C9335ED9C1}" dt="2024-11-04T09:53:20.565" v="2954" actId="1035"/>
          <ac:spMkLst>
            <pc:docMk/>
            <pc:sldMk cId="94566976" sldId="324"/>
            <ac:spMk id="30" creationId="{5CCAE85A-18E9-DDF4-C8E9-EBBF0A17550D}"/>
          </ac:spMkLst>
        </pc:spChg>
        <pc:spChg chg="mod">
          <ac:chgData name="Caron, Pierre Nicolas" userId="67919323-2a9e-407a-ba8f-538e7cd8aff0" providerId="ADAL" clId="{FC2E5E46-B860-4E0A-8CC5-09C9335ED9C1}" dt="2024-11-04T09:54:16.544" v="2959" actId="14100"/>
          <ac:spMkLst>
            <pc:docMk/>
            <pc:sldMk cId="94566976" sldId="324"/>
            <ac:spMk id="31" creationId="{CB162A81-177B-5655-BFDF-374E542B614C}"/>
          </ac:spMkLst>
        </pc:spChg>
        <pc:spChg chg="mod">
          <ac:chgData name="Caron, Pierre Nicolas" userId="67919323-2a9e-407a-ba8f-538e7cd8aff0" providerId="ADAL" clId="{FC2E5E46-B860-4E0A-8CC5-09C9335ED9C1}" dt="2024-11-04T09:54:13.300" v="2958" actId="14100"/>
          <ac:spMkLst>
            <pc:docMk/>
            <pc:sldMk cId="94566976" sldId="324"/>
            <ac:spMk id="32" creationId="{86201FA5-289B-A307-98A4-62261E3E4C57}"/>
          </ac:spMkLst>
        </pc:spChg>
        <pc:spChg chg="mod">
          <ac:chgData name="Caron, Pierre Nicolas" userId="67919323-2a9e-407a-ba8f-538e7cd8aff0" providerId="ADAL" clId="{FC2E5E46-B860-4E0A-8CC5-09C9335ED9C1}" dt="2024-11-04T09:53:20.565" v="2954" actId="1035"/>
          <ac:spMkLst>
            <pc:docMk/>
            <pc:sldMk cId="94566976" sldId="324"/>
            <ac:spMk id="33" creationId="{6809A569-6E9E-59F3-8CD1-FB00D2DF8214}"/>
          </ac:spMkLst>
        </pc:spChg>
        <pc:grpChg chg="add mod">
          <ac:chgData name="Caron, Pierre Nicolas" userId="67919323-2a9e-407a-ba8f-538e7cd8aff0" providerId="ADAL" clId="{FC2E5E46-B860-4E0A-8CC5-09C9335ED9C1}" dt="2024-11-04T09:45:25.368" v="2824" actId="164"/>
          <ac:grpSpMkLst>
            <pc:docMk/>
            <pc:sldMk cId="94566976" sldId="324"/>
            <ac:grpSpMk id="14" creationId="{E261C372-6F2D-04ED-1613-BD04012DD0F8}"/>
          </ac:grpSpMkLst>
        </pc:grpChg>
        <pc:picChg chg="del mod">
          <ac:chgData name="Caron, Pierre Nicolas" userId="67919323-2a9e-407a-ba8f-538e7cd8aff0" providerId="ADAL" clId="{FC2E5E46-B860-4E0A-8CC5-09C9335ED9C1}" dt="2024-11-04T09:35:02.233" v="2698" actId="478"/>
          <ac:picMkLst>
            <pc:docMk/>
            <pc:sldMk cId="94566976" sldId="324"/>
            <ac:picMk id="5" creationId="{7AE77285-5EF2-0174-D705-046ED53C5910}"/>
          </ac:picMkLst>
        </pc:picChg>
        <pc:picChg chg="add mod ord">
          <ac:chgData name="Caron, Pierre Nicolas" userId="67919323-2a9e-407a-ba8f-538e7cd8aff0" providerId="ADAL" clId="{FC2E5E46-B860-4E0A-8CC5-09C9335ED9C1}" dt="2024-11-04T09:45:25.368" v="2824" actId="164"/>
          <ac:picMkLst>
            <pc:docMk/>
            <pc:sldMk cId="94566976" sldId="324"/>
            <ac:picMk id="8" creationId="{B83CBCC6-4EC3-17A8-2C94-CA23B2A54418}"/>
          </ac:picMkLst>
        </pc:picChg>
        <pc:picChg chg="add mod">
          <ac:chgData name="Caron, Pierre Nicolas" userId="67919323-2a9e-407a-ba8f-538e7cd8aff0" providerId="ADAL" clId="{FC2E5E46-B860-4E0A-8CC5-09C9335ED9C1}" dt="2024-11-04T09:45:25.368" v="2824" actId="164"/>
          <ac:picMkLst>
            <pc:docMk/>
            <pc:sldMk cId="94566976" sldId="324"/>
            <ac:picMk id="10" creationId="{263FE045-6E1B-0CA2-DAF0-4E6DC7D7055A}"/>
          </ac:picMkLst>
        </pc:picChg>
      </pc:sldChg>
      <pc:sldChg chg="addSp delSp modSp mod ord">
        <pc:chgData name="Caron, Pierre Nicolas" userId="67919323-2a9e-407a-ba8f-538e7cd8aff0" providerId="ADAL" clId="{FC2E5E46-B860-4E0A-8CC5-09C9335ED9C1}" dt="2024-11-04T08:53:43.703" v="1815" actId="1037"/>
        <pc:sldMkLst>
          <pc:docMk/>
          <pc:sldMk cId="1867472591" sldId="663"/>
        </pc:sldMkLst>
        <pc:spChg chg="mod">
          <ac:chgData name="Caron, Pierre Nicolas" userId="67919323-2a9e-407a-ba8f-538e7cd8aff0" providerId="ADAL" clId="{FC2E5E46-B860-4E0A-8CC5-09C9335ED9C1}" dt="2024-11-04T08:53:20.633" v="1801" actId="20577"/>
          <ac:spMkLst>
            <pc:docMk/>
            <pc:sldMk cId="1867472591" sldId="663"/>
            <ac:spMk id="5" creationId="{2632B28E-148D-3AD4-B449-987EEB164F55}"/>
          </ac:spMkLst>
        </pc:spChg>
        <pc:grpChg chg="add mod">
          <ac:chgData name="Caron, Pierre Nicolas" userId="67919323-2a9e-407a-ba8f-538e7cd8aff0" providerId="ADAL" clId="{FC2E5E46-B860-4E0A-8CC5-09C9335ED9C1}" dt="2024-11-04T08:53:43.703" v="1815" actId="1037"/>
          <ac:grpSpMkLst>
            <pc:docMk/>
            <pc:sldMk cId="1867472591" sldId="663"/>
            <ac:grpSpMk id="4" creationId="{7BD80F7A-0894-4E16-1D98-6647C619E137}"/>
          </ac:grpSpMkLst>
        </pc:grpChg>
        <pc:picChg chg="mod">
          <ac:chgData name="Caron, Pierre Nicolas" userId="67919323-2a9e-407a-ba8f-538e7cd8aff0" providerId="ADAL" clId="{FC2E5E46-B860-4E0A-8CC5-09C9335ED9C1}" dt="2024-11-04T08:53:39.887" v="1803" actId="164"/>
          <ac:picMkLst>
            <pc:docMk/>
            <pc:sldMk cId="1867472591" sldId="663"/>
            <ac:picMk id="6" creationId="{1E6451B8-D631-A919-3635-F1DC3E628C57}"/>
          </ac:picMkLst>
        </pc:picChg>
        <pc:picChg chg="mod">
          <ac:chgData name="Caron, Pierre Nicolas" userId="67919323-2a9e-407a-ba8f-538e7cd8aff0" providerId="ADAL" clId="{FC2E5E46-B860-4E0A-8CC5-09C9335ED9C1}" dt="2024-11-04T08:53:39.887" v="1803" actId="164"/>
          <ac:picMkLst>
            <pc:docMk/>
            <pc:sldMk cId="1867472591" sldId="663"/>
            <ac:picMk id="9" creationId="{C22A025F-A135-56EA-1C5D-EFC087DF2FCB}"/>
          </ac:picMkLst>
        </pc:picChg>
        <pc:picChg chg="del">
          <ac:chgData name="Caron, Pierre Nicolas" userId="67919323-2a9e-407a-ba8f-538e7cd8aff0" providerId="ADAL" clId="{FC2E5E46-B860-4E0A-8CC5-09C9335ED9C1}" dt="2024-11-04T08:50:16.868" v="1738" actId="478"/>
          <ac:picMkLst>
            <pc:docMk/>
            <pc:sldMk cId="1867472591" sldId="663"/>
            <ac:picMk id="10" creationId="{B5EA6D60-B310-3A40-8F4A-B8312D3D9787}"/>
          </ac:picMkLst>
        </pc:picChg>
        <pc:picChg chg="add mod">
          <ac:chgData name="Caron, Pierre Nicolas" userId="67919323-2a9e-407a-ba8f-538e7cd8aff0" providerId="ADAL" clId="{FC2E5E46-B860-4E0A-8CC5-09C9335ED9C1}" dt="2024-11-04T08:53:33.491" v="1802" actId="1076"/>
          <ac:picMkLst>
            <pc:docMk/>
            <pc:sldMk cId="1867472591" sldId="663"/>
            <ac:picMk id="17" creationId="{FDDC5B73-223F-9E11-7A8F-A2C2DB612519}"/>
          </ac:picMkLst>
        </pc:picChg>
        <pc:picChg chg="mod">
          <ac:chgData name="Caron, Pierre Nicolas" userId="67919323-2a9e-407a-ba8f-538e7cd8aff0" providerId="ADAL" clId="{FC2E5E46-B860-4E0A-8CC5-09C9335ED9C1}" dt="2024-11-04T08:53:39.887" v="1803" actId="164"/>
          <ac:picMkLst>
            <pc:docMk/>
            <pc:sldMk cId="1867472591" sldId="663"/>
            <ac:picMk id="19" creationId="{99759B84-47A2-5CC2-98EC-06C94BEAB52C}"/>
          </ac:picMkLst>
        </pc:picChg>
      </pc:sldChg>
      <pc:sldChg chg="addSp delSp modSp del mod">
        <pc:chgData name="Caron, Pierre Nicolas" userId="67919323-2a9e-407a-ba8f-538e7cd8aff0" providerId="ADAL" clId="{FC2E5E46-B860-4E0A-8CC5-09C9335ED9C1}" dt="2024-11-04T09:14:18.435" v="2556" actId="47"/>
        <pc:sldMkLst>
          <pc:docMk/>
          <pc:sldMk cId="2102647448" sldId="664"/>
        </pc:sldMkLst>
        <pc:spChg chg="add mod">
          <ac:chgData name="Caron, Pierre Nicolas" userId="67919323-2a9e-407a-ba8f-538e7cd8aff0" providerId="ADAL" clId="{FC2E5E46-B860-4E0A-8CC5-09C9335ED9C1}" dt="2024-11-04T08:25:33.078" v="1419"/>
          <ac:spMkLst>
            <pc:docMk/>
            <pc:sldMk cId="2102647448" sldId="664"/>
            <ac:spMk id="4" creationId="{3433910E-FB9B-17AC-E42C-D90BED181CD2}"/>
          </ac:spMkLst>
        </pc:spChg>
        <pc:spChg chg="add mod">
          <ac:chgData name="Caron, Pierre Nicolas" userId="67919323-2a9e-407a-ba8f-538e7cd8aff0" providerId="ADAL" clId="{FC2E5E46-B860-4E0A-8CC5-09C9335ED9C1}" dt="2024-11-04T08:25:33.078" v="1419"/>
          <ac:spMkLst>
            <pc:docMk/>
            <pc:sldMk cId="2102647448" sldId="664"/>
            <ac:spMk id="6" creationId="{DDF5F058-4594-C3AE-9C32-DF071248B73E}"/>
          </ac:spMkLst>
        </pc:spChg>
        <pc:spChg chg="add mod">
          <ac:chgData name="Caron, Pierre Nicolas" userId="67919323-2a9e-407a-ba8f-538e7cd8aff0" providerId="ADAL" clId="{FC2E5E46-B860-4E0A-8CC5-09C9335ED9C1}" dt="2024-11-04T08:27:28.437" v="1427" actId="1076"/>
          <ac:spMkLst>
            <pc:docMk/>
            <pc:sldMk cId="2102647448" sldId="664"/>
            <ac:spMk id="9" creationId="{80559FE5-EDDD-EAF3-8DF7-1148D73A9E81}"/>
          </ac:spMkLst>
        </pc:spChg>
        <pc:grpChg chg="del">
          <ac:chgData name="Caron, Pierre Nicolas" userId="67919323-2a9e-407a-ba8f-538e7cd8aff0" providerId="ADAL" clId="{FC2E5E46-B860-4E0A-8CC5-09C9335ED9C1}" dt="2024-11-04T08:25:06.610" v="1413" actId="165"/>
          <ac:grpSpMkLst>
            <pc:docMk/>
            <pc:sldMk cId="2102647448" sldId="664"/>
            <ac:grpSpMk id="18" creationId="{1D2B5C3E-DE80-8A04-FA73-371031E05722}"/>
          </ac:grpSpMkLst>
        </pc:grpChg>
        <pc:picChg chg="add del mod topLvl">
          <ac:chgData name="Caron, Pierre Nicolas" userId="67919323-2a9e-407a-ba8f-538e7cd8aff0" providerId="ADAL" clId="{FC2E5E46-B860-4E0A-8CC5-09C9335ED9C1}" dt="2024-11-04T08:51:49.254" v="1785" actId="478"/>
          <ac:picMkLst>
            <pc:docMk/>
            <pc:sldMk cId="2102647448" sldId="664"/>
            <ac:picMk id="7" creationId="{BF119DAA-10C8-7325-5367-1E815E6A7999}"/>
          </ac:picMkLst>
        </pc:picChg>
        <pc:picChg chg="mod">
          <ac:chgData name="Caron, Pierre Nicolas" userId="67919323-2a9e-407a-ba8f-538e7cd8aff0" providerId="ADAL" clId="{FC2E5E46-B860-4E0A-8CC5-09C9335ED9C1}" dt="2024-11-04T08:27:29.806" v="1429" actId="14100"/>
          <ac:picMkLst>
            <pc:docMk/>
            <pc:sldMk cId="2102647448" sldId="664"/>
            <ac:picMk id="8" creationId="{B05EC311-465C-4366-3130-48A5E7111555}"/>
          </ac:picMkLst>
        </pc:picChg>
        <pc:picChg chg="add del mod">
          <ac:chgData name="Caron, Pierre Nicolas" userId="67919323-2a9e-407a-ba8f-538e7cd8aff0" providerId="ADAL" clId="{FC2E5E46-B860-4E0A-8CC5-09C9335ED9C1}" dt="2024-11-04T08:28:39.670" v="1440" actId="21"/>
          <ac:picMkLst>
            <pc:docMk/>
            <pc:sldMk cId="2102647448" sldId="664"/>
            <ac:picMk id="10" creationId="{334D53F5-B8AB-B80C-EAD3-50F012C89A42}"/>
          </ac:picMkLst>
        </pc:picChg>
        <pc:picChg chg="add del mod topLvl">
          <ac:chgData name="Caron, Pierre Nicolas" userId="67919323-2a9e-407a-ba8f-538e7cd8aff0" providerId="ADAL" clId="{FC2E5E46-B860-4E0A-8CC5-09C9335ED9C1}" dt="2024-11-04T08:51:51.751" v="1786" actId="478"/>
          <ac:picMkLst>
            <pc:docMk/>
            <pc:sldMk cId="2102647448" sldId="664"/>
            <ac:picMk id="11" creationId="{B034EDFA-893A-1B9E-F8A3-88779D7158B9}"/>
          </ac:picMkLst>
        </pc:picChg>
        <pc:picChg chg="add del mod topLvl">
          <ac:chgData name="Caron, Pierre Nicolas" userId="67919323-2a9e-407a-ba8f-538e7cd8aff0" providerId="ADAL" clId="{FC2E5E46-B860-4E0A-8CC5-09C9335ED9C1}" dt="2024-11-04T08:51:52.741" v="1787" actId="478"/>
          <ac:picMkLst>
            <pc:docMk/>
            <pc:sldMk cId="2102647448" sldId="664"/>
            <ac:picMk id="13" creationId="{1F48ED98-5F12-DE29-33F2-48C6B80C3B6B}"/>
          </ac:picMkLst>
        </pc:picChg>
        <pc:picChg chg="del mod topLvl">
          <ac:chgData name="Caron, Pierre Nicolas" userId="67919323-2a9e-407a-ba8f-538e7cd8aff0" providerId="ADAL" clId="{FC2E5E46-B860-4E0A-8CC5-09C9335ED9C1}" dt="2024-11-04T08:50:21.311" v="1739" actId="21"/>
          <ac:picMkLst>
            <pc:docMk/>
            <pc:sldMk cId="2102647448" sldId="664"/>
            <ac:picMk id="17" creationId="{FDDC5B73-223F-9E11-7A8F-A2C2DB612519}"/>
          </ac:picMkLst>
        </pc:picChg>
      </pc:sldChg>
      <pc:sldChg chg="addSp delSp modSp mod">
        <pc:chgData name="Caron, Pierre Nicolas" userId="67919323-2a9e-407a-ba8f-538e7cd8aff0" providerId="ADAL" clId="{FC2E5E46-B860-4E0A-8CC5-09C9335ED9C1}" dt="2024-11-04T10:09:55.662" v="3458" actId="14100"/>
        <pc:sldMkLst>
          <pc:docMk/>
          <pc:sldMk cId="2820079477" sldId="667"/>
        </pc:sldMkLst>
        <pc:spChg chg="mod">
          <ac:chgData name="Caron, Pierre Nicolas" userId="67919323-2a9e-407a-ba8f-538e7cd8aff0" providerId="ADAL" clId="{FC2E5E46-B860-4E0A-8CC5-09C9335ED9C1}" dt="2024-11-04T10:07:10.241" v="3421" actId="1038"/>
          <ac:spMkLst>
            <pc:docMk/>
            <pc:sldMk cId="2820079477" sldId="667"/>
            <ac:spMk id="3" creationId="{883137D3-99EE-5814-D1BD-1D537E69D6B9}"/>
          </ac:spMkLst>
        </pc:spChg>
        <pc:spChg chg="mod topLvl">
          <ac:chgData name="Caron, Pierre Nicolas" userId="67919323-2a9e-407a-ba8f-538e7cd8aff0" providerId="ADAL" clId="{FC2E5E46-B860-4E0A-8CC5-09C9335ED9C1}" dt="2024-11-04T10:08:54.027" v="3451" actId="14100"/>
          <ac:spMkLst>
            <pc:docMk/>
            <pc:sldMk cId="2820079477" sldId="667"/>
            <ac:spMk id="5" creationId="{55707B97-CAA4-DB2D-58B1-DE6D28ABC3B7}"/>
          </ac:spMkLst>
        </pc:spChg>
        <pc:spChg chg="mod topLvl">
          <ac:chgData name="Caron, Pierre Nicolas" userId="67919323-2a9e-407a-ba8f-538e7cd8aff0" providerId="ADAL" clId="{FC2E5E46-B860-4E0A-8CC5-09C9335ED9C1}" dt="2024-11-04T10:09:20.960" v="3452" actId="165"/>
          <ac:spMkLst>
            <pc:docMk/>
            <pc:sldMk cId="2820079477" sldId="667"/>
            <ac:spMk id="7" creationId="{9D278337-B5BC-DD7D-36BC-309871C4E904}"/>
          </ac:spMkLst>
        </pc:spChg>
        <pc:spChg chg="mod topLvl">
          <ac:chgData name="Caron, Pierre Nicolas" userId="67919323-2a9e-407a-ba8f-538e7cd8aff0" providerId="ADAL" clId="{FC2E5E46-B860-4E0A-8CC5-09C9335ED9C1}" dt="2024-11-04T10:09:20.960" v="3452" actId="165"/>
          <ac:spMkLst>
            <pc:docMk/>
            <pc:sldMk cId="2820079477" sldId="667"/>
            <ac:spMk id="12" creationId="{6B5FC3ED-0715-BA2E-0FE0-67FEF747FDF1}"/>
          </ac:spMkLst>
        </pc:spChg>
        <pc:spChg chg="mod topLvl">
          <ac:chgData name="Caron, Pierre Nicolas" userId="67919323-2a9e-407a-ba8f-538e7cd8aff0" providerId="ADAL" clId="{FC2E5E46-B860-4E0A-8CC5-09C9335ED9C1}" dt="2024-11-04T10:08:51.148" v="3450" actId="14100"/>
          <ac:spMkLst>
            <pc:docMk/>
            <pc:sldMk cId="2820079477" sldId="667"/>
            <ac:spMk id="15" creationId="{F45DD201-4947-7BBF-1804-D67594920BC1}"/>
          </ac:spMkLst>
        </pc:spChg>
        <pc:spChg chg="mod topLvl">
          <ac:chgData name="Caron, Pierre Nicolas" userId="67919323-2a9e-407a-ba8f-538e7cd8aff0" providerId="ADAL" clId="{FC2E5E46-B860-4E0A-8CC5-09C9335ED9C1}" dt="2024-11-04T10:09:20.960" v="3452" actId="165"/>
          <ac:spMkLst>
            <pc:docMk/>
            <pc:sldMk cId="2820079477" sldId="667"/>
            <ac:spMk id="18" creationId="{4B080B0A-9658-0253-0A9B-C83D14DE94E3}"/>
          </ac:spMkLst>
        </pc:spChg>
        <pc:spChg chg="mod topLvl">
          <ac:chgData name="Caron, Pierre Nicolas" userId="67919323-2a9e-407a-ba8f-538e7cd8aff0" providerId="ADAL" clId="{FC2E5E46-B860-4E0A-8CC5-09C9335ED9C1}" dt="2024-11-04T10:09:40.611" v="3455" actId="14100"/>
          <ac:spMkLst>
            <pc:docMk/>
            <pc:sldMk cId="2820079477" sldId="667"/>
            <ac:spMk id="20" creationId="{CFB985C7-AFEE-E0C4-6C77-83737FEC83C6}"/>
          </ac:spMkLst>
        </pc:spChg>
        <pc:spChg chg="mod topLvl">
          <ac:chgData name="Caron, Pierre Nicolas" userId="67919323-2a9e-407a-ba8f-538e7cd8aff0" providerId="ADAL" clId="{FC2E5E46-B860-4E0A-8CC5-09C9335ED9C1}" dt="2024-11-04T10:09:37.208" v="3454" actId="14100"/>
          <ac:spMkLst>
            <pc:docMk/>
            <pc:sldMk cId="2820079477" sldId="667"/>
            <ac:spMk id="21" creationId="{978F0151-6E61-25FC-CE77-EE2BCB9F6638}"/>
          </ac:spMkLst>
        </pc:spChg>
        <pc:spChg chg="mod topLvl">
          <ac:chgData name="Caron, Pierre Nicolas" userId="67919323-2a9e-407a-ba8f-538e7cd8aff0" providerId="ADAL" clId="{FC2E5E46-B860-4E0A-8CC5-09C9335ED9C1}" dt="2024-11-04T10:09:50.252" v="3456" actId="14100"/>
          <ac:spMkLst>
            <pc:docMk/>
            <pc:sldMk cId="2820079477" sldId="667"/>
            <ac:spMk id="22" creationId="{E56872DA-C246-E64D-E6FE-D46394464273}"/>
          </ac:spMkLst>
        </pc:spChg>
        <pc:spChg chg="mod topLvl">
          <ac:chgData name="Caron, Pierre Nicolas" userId="67919323-2a9e-407a-ba8f-538e7cd8aff0" providerId="ADAL" clId="{FC2E5E46-B860-4E0A-8CC5-09C9335ED9C1}" dt="2024-11-04T10:09:52.866" v="3457" actId="14100"/>
          <ac:spMkLst>
            <pc:docMk/>
            <pc:sldMk cId="2820079477" sldId="667"/>
            <ac:spMk id="23" creationId="{D718B911-F7D4-7296-C946-CCACF2EEACBC}"/>
          </ac:spMkLst>
        </pc:spChg>
        <pc:spChg chg="mod topLvl">
          <ac:chgData name="Caron, Pierre Nicolas" userId="67919323-2a9e-407a-ba8f-538e7cd8aff0" providerId="ADAL" clId="{FC2E5E46-B860-4E0A-8CC5-09C9335ED9C1}" dt="2024-11-04T10:09:55.662" v="3458" actId="14100"/>
          <ac:spMkLst>
            <pc:docMk/>
            <pc:sldMk cId="2820079477" sldId="667"/>
            <ac:spMk id="24" creationId="{6BD6E743-971A-AEFC-6FC5-EEC059710E47}"/>
          </ac:spMkLst>
        </pc:spChg>
        <pc:spChg chg="mod topLvl">
          <ac:chgData name="Caron, Pierre Nicolas" userId="67919323-2a9e-407a-ba8f-538e7cd8aff0" providerId="ADAL" clId="{FC2E5E46-B860-4E0A-8CC5-09C9335ED9C1}" dt="2024-11-04T10:09:20.960" v="3452" actId="165"/>
          <ac:spMkLst>
            <pc:docMk/>
            <pc:sldMk cId="2820079477" sldId="667"/>
            <ac:spMk id="31" creationId="{57163995-824A-B739-1451-9648E7C9845C}"/>
          </ac:spMkLst>
        </pc:spChg>
        <pc:spChg chg="mod">
          <ac:chgData name="Caron, Pierre Nicolas" userId="67919323-2a9e-407a-ba8f-538e7cd8aff0" providerId="ADAL" clId="{FC2E5E46-B860-4E0A-8CC5-09C9335ED9C1}" dt="2024-11-04T10:08:33.359" v="3447" actId="2711"/>
          <ac:spMkLst>
            <pc:docMk/>
            <pc:sldMk cId="2820079477" sldId="667"/>
            <ac:spMk id="33" creationId="{88D4CEF9-C5E9-4826-16C8-906B0EF29A72}"/>
          </ac:spMkLst>
        </pc:spChg>
        <pc:grpChg chg="add mod">
          <ac:chgData name="Caron, Pierre Nicolas" userId="67919323-2a9e-407a-ba8f-538e7cd8aff0" providerId="ADAL" clId="{FC2E5E46-B860-4E0A-8CC5-09C9335ED9C1}" dt="2024-11-04T10:07:18.416" v="3442" actId="1037"/>
          <ac:grpSpMkLst>
            <pc:docMk/>
            <pc:sldMk cId="2820079477" sldId="667"/>
            <ac:grpSpMk id="6" creationId="{8B54FDC5-B18C-D92B-DD7B-5907FB262F2D}"/>
          </ac:grpSpMkLst>
        </pc:grpChg>
        <pc:grpChg chg="add del mod">
          <ac:chgData name="Caron, Pierre Nicolas" userId="67919323-2a9e-407a-ba8f-538e7cd8aff0" providerId="ADAL" clId="{FC2E5E46-B860-4E0A-8CC5-09C9335ED9C1}" dt="2024-11-04T10:09:20.960" v="3452" actId="165"/>
          <ac:grpSpMkLst>
            <pc:docMk/>
            <pc:sldMk cId="2820079477" sldId="667"/>
            <ac:grpSpMk id="9" creationId="{5DD4903D-D9A4-E686-AD1C-6A6480E607C0}"/>
          </ac:grpSpMkLst>
        </pc:grpChg>
        <pc:grpChg chg="add del mod">
          <ac:chgData name="Caron, Pierre Nicolas" userId="67919323-2a9e-407a-ba8f-538e7cd8aff0" providerId="ADAL" clId="{FC2E5E46-B860-4E0A-8CC5-09C9335ED9C1}" dt="2024-11-04T10:09:20.960" v="3452" actId="165"/>
          <ac:grpSpMkLst>
            <pc:docMk/>
            <pc:sldMk cId="2820079477" sldId="667"/>
            <ac:grpSpMk id="10" creationId="{40C01CAE-FDF7-5C75-5AB1-608DC1316B3E}"/>
          </ac:grpSpMkLst>
        </pc:grpChg>
        <pc:grpChg chg="add del mod">
          <ac:chgData name="Caron, Pierre Nicolas" userId="67919323-2a9e-407a-ba8f-538e7cd8aff0" providerId="ADAL" clId="{FC2E5E46-B860-4E0A-8CC5-09C9335ED9C1}" dt="2024-11-04T10:09:20.960" v="3452" actId="165"/>
          <ac:grpSpMkLst>
            <pc:docMk/>
            <pc:sldMk cId="2820079477" sldId="667"/>
            <ac:grpSpMk id="11" creationId="{76FEF184-CF93-6B57-8B06-ADE00311276D}"/>
          </ac:grpSpMkLst>
        </pc:grpChg>
        <pc:grpChg chg="add del mod">
          <ac:chgData name="Caron, Pierre Nicolas" userId="67919323-2a9e-407a-ba8f-538e7cd8aff0" providerId="ADAL" clId="{FC2E5E46-B860-4E0A-8CC5-09C9335ED9C1}" dt="2024-11-04T10:09:20.960" v="3452" actId="165"/>
          <ac:grpSpMkLst>
            <pc:docMk/>
            <pc:sldMk cId="2820079477" sldId="667"/>
            <ac:grpSpMk id="13" creationId="{F749AF1F-FB41-8AC5-A0EA-2E2328029B00}"/>
          </ac:grpSpMkLst>
        </pc:grpChg>
        <pc:grpChg chg="del">
          <ac:chgData name="Caron, Pierre Nicolas" userId="67919323-2a9e-407a-ba8f-538e7cd8aff0" providerId="ADAL" clId="{FC2E5E46-B860-4E0A-8CC5-09C9335ED9C1}" dt="2024-11-04T09:56:17.286" v="3027" actId="165"/>
          <ac:grpSpMkLst>
            <pc:docMk/>
            <pc:sldMk cId="2820079477" sldId="667"/>
            <ac:grpSpMk id="25" creationId="{589A647B-BA81-C9F3-A2A9-182A6F6F87B0}"/>
          </ac:grpSpMkLst>
        </pc:grpChg>
        <pc:grpChg chg="del">
          <ac:chgData name="Caron, Pierre Nicolas" userId="67919323-2a9e-407a-ba8f-538e7cd8aff0" providerId="ADAL" clId="{FC2E5E46-B860-4E0A-8CC5-09C9335ED9C1}" dt="2024-11-04T09:56:17.286" v="3027" actId="165"/>
          <ac:grpSpMkLst>
            <pc:docMk/>
            <pc:sldMk cId="2820079477" sldId="667"/>
            <ac:grpSpMk id="26" creationId="{EF5F4635-81BD-7F42-03FC-CABEF358611F}"/>
          </ac:grpSpMkLst>
        </pc:grpChg>
        <pc:grpChg chg="del">
          <ac:chgData name="Caron, Pierre Nicolas" userId="67919323-2a9e-407a-ba8f-538e7cd8aff0" providerId="ADAL" clId="{FC2E5E46-B860-4E0A-8CC5-09C9335ED9C1}" dt="2024-11-04T09:56:17.286" v="3027" actId="165"/>
          <ac:grpSpMkLst>
            <pc:docMk/>
            <pc:sldMk cId="2820079477" sldId="667"/>
            <ac:grpSpMk id="27" creationId="{ED49CA18-AF8B-F97A-5008-99C57D2510B3}"/>
          </ac:grpSpMkLst>
        </pc:grpChg>
        <pc:grpChg chg="del">
          <ac:chgData name="Caron, Pierre Nicolas" userId="67919323-2a9e-407a-ba8f-538e7cd8aff0" providerId="ADAL" clId="{FC2E5E46-B860-4E0A-8CC5-09C9335ED9C1}" dt="2024-11-04T09:56:17.286" v="3027" actId="165"/>
          <ac:grpSpMkLst>
            <pc:docMk/>
            <pc:sldMk cId="2820079477" sldId="667"/>
            <ac:grpSpMk id="28" creationId="{2E9D68EF-80C0-3F5D-0B4A-A71D9EE30415}"/>
          </ac:grpSpMkLst>
        </pc:grpChg>
        <pc:grpChg chg="del">
          <ac:chgData name="Caron, Pierre Nicolas" userId="67919323-2a9e-407a-ba8f-538e7cd8aff0" providerId="ADAL" clId="{FC2E5E46-B860-4E0A-8CC5-09C9335ED9C1}" dt="2024-11-04T09:56:17.286" v="3027" actId="165"/>
          <ac:grpSpMkLst>
            <pc:docMk/>
            <pc:sldMk cId="2820079477" sldId="667"/>
            <ac:grpSpMk id="29" creationId="{47CF6985-14CC-D462-7CBF-189331463C40}"/>
          </ac:grpSpMkLst>
        </pc:grpChg>
      </pc:sldChg>
      <pc:sldChg chg="addSp delSp modSp mod">
        <pc:chgData name="Caron, Pierre Nicolas" userId="67919323-2a9e-407a-ba8f-538e7cd8aff0" providerId="ADAL" clId="{FC2E5E46-B860-4E0A-8CC5-09C9335ED9C1}" dt="2024-11-04T10:05:32.385" v="3354" actId="27107"/>
        <pc:sldMkLst>
          <pc:docMk/>
          <pc:sldMk cId="1574218206" sldId="668"/>
        </pc:sldMkLst>
        <pc:spChg chg="mod topLvl">
          <ac:chgData name="Caron, Pierre Nicolas" userId="67919323-2a9e-407a-ba8f-538e7cd8aff0" providerId="ADAL" clId="{FC2E5E46-B860-4E0A-8CC5-09C9335ED9C1}" dt="2024-11-04T10:05:06.524" v="3351" actId="164"/>
          <ac:spMkLst>
            <pc:docMk/>
            <pc:sldMk cId="1574218206" sldId="668"/>
            <ac:spMk id="7" creationId="{79E59DF9-5AF6-8F83-27C5-DCA80C1A408E}"/>
          </ac:spMkLst>
        </pc:spChg>
        <pc:spChg chg="mod topLvl">
          <ac:chgData name="Caron, Pierre Nicolas" userId="67919323-2a9e-407a-ba8f-538e7cd8aff0" providerId="ADAL" clId="{FC2E5E46-B860-4E0A-8CC5-09C9335ED9C1}" dt="2024-11-04T10:05:02.421" v="3350" actId="164"/>
          <ac:spMkLst>
            <pc:docMk/>
            <pc:sldMk cId="1574218206" sldId="668"/>
            <ac:spMk id="10" creationId="{D57CAEA5-E28A-67DF-C050-A7124B11E665}"/>
          </ac:spMkLst>
        </pc:spChg>
        <pc:spChg chg="mod topLvl">
          <ac:chgData name="Caron, Pierre Nicolas" userId="67919323-2a9e-407a-ba8f-538e7cd8aff0" providerId="ADAL" clId="{FC2E5E46-B860-4E0A-8CC5-09C9335ED9C1}" dt="2024-11-04T10:04:59.596" v="3349" actId="164"/>
          <ac:spMkLst>
            <pc:docMk/>
            <pc:sldMk cId="1574218206" sldId="668"/>
            <ac:spMk id="12" creationId="{1EACE8F6-3007-9E64-53CE-BAEE7C6AE554}"/>
          </ac:spMkLst>
        </pc:spChg>
        <pc:spChg chg="mod topLvl">
          <ac:chgData name="Caron, Pierre Nicolas" userId="67919323-2a9e-407a-ba8f-538e7cd8aff0" providerId="ADAL" clId="{FC2E5E46-B860-4E0A-8CC5-09C9335ED9C1}" dt="2024-11-04T10:05:32.385" v="3354" actId="27107"/>
          <ac:spMkLst>
            <pc:docMk/>
            <pc:sldMk cId="1574218206" sldId="668"/>
            <ac:spMk id="18" creationId="{E639D83B-CE3D-9BBD-D46D-98FCA6B96EA4}"/>
          </ac:spMkLst>
        </pc:spChg>
        <pc:spChg chg="mod topLvl">
          <ac:chgData name="Caron, Pierre Nicolas" userId="67919323-2a9e-407a-ba8f-538e7cd8aff0" providerId="ADAL" clId="{FC2E5E46-B860-4E0A-8CC5-09C9335ED9C1}" dt="2024-11-04T10:05:06.524" v="3351" actId="164"/>
          <ac:spMkLst>
            <pc:docMk/>
            <pc:sldMk cId="1574218206" sldId="668"/>
            <ac:spMk id="22" creationId="{996BD507-FCCA-5F55-E532-9DABFF203D86}"/>
          </ac:spMkLst>
        </pc:spChg>
        <pc:spChg chg="mod topLvl">
          <ac:chgData name="Caron, Pierre Nicolas" userId="67919323-2a9e-407a-ba8f-538e7cd8aff0" providerId="ADAL" clId="{FC2E5E46-B860-4E0A-8CC5-09C9335ED9C1}" dt="2024-11-04T10:05:02.421" v="3350" actId="164"/>
          <ac:spMkLst>
            <pc:docMk/>
            <pc:sldMk cId="1574218206" sldId="668"/>
            <ac:spMk id="23" creationId="{D59D56D6-BBEB-D00E-9A46-8896E11B2A53}"/>
          </ac:spMkLst>
        </pc:spChg>
        <pc:spChg chg="mod topLvl">
          <ac:chgData name="Caron, Pierre Nicolas" userId="67919323-2a9e-407a-ba8f-538e7cd8aff0" providerId="ADAL" clId="{FC2E5E46-B860-4E0A-8CC5-09C9335ED9C1}" dt="2024-11-04T10:04:59.596" v="3349" actId="164"/>
          <ac:spMkLst>
            <pc:docMk/>
            <pc:sldMk cId="1574218206" sldId="668"/>
            <ac:spMk id="24" creationId="{443FCF87-8B1B-E554-99A4-C73757A5B887}"/>
          </ac:spMkLst>
        </pc:spChg>
        <pc:spChg chg="mod topLvl">
          <ac:chgData name="Caron, Pierre Nicolas" userId="67919323-2a9e-407a-ba8f-538e7cd8aff0" providerId="ADAL" clId="{FC2E5E46-B860-4E0A-8CC5-09C9335ED9C1}" dt="2024-11-04T10:04:56.532" v="3348" actId="164"/>
          <ac:spMkLst>
            <pc:docMk/>
            <pc:sldMk cId="1574218206" sldId="668"/>
            <ac:spMk id="25" creationId="{B60B1F65-621B-852C-CBE6-14B852BD7CA9}"/>
          </ac:spMkLst>
        </pc:spChg>
        <pc:grpChg chg="add del mod">
          <ac:chgData name="Caron, Pierre Nicolas" userId="67919323-2a9e-407a-ba8f-538e7cd8aff0" providerId="ADAL" clId="{FC2E5E46-B860-4E0A-8CC5-09C9335ED9C1}" dt="2024-11-04T10:01:29.016" v="3311" actId="165"/>
          <ac:grpSpMkLst>
            <pc:docMk/>
            <pc:sldMk cId="1574218206" sldId="668"/>
            <ac:grpSpMk id="5" creationId="{5FF6EFF8-63D7-4EEA-3B6F-675BE3867736}"/>
          </ac:grpSpMkLst>
        </pc:grpChg>
        <pc:grpChg chg="add del mod">
          <ac:chgData name="Caron, Pierre Nicolas" userId="67919323-2a9e-407a-ba8f-538e7cd8aff0" providerId="ADAL" clId="{FC2E5E46-B860-4E0A-8CC5-09C9335ED9C1}" dt="2024-11-04T10:01:29.016" v="3311" actId="165"/>
          <ac:grpSpMkLst>
            <pc:docMk/>
            <pc:sldMk cId="1574218206" sldId="668"/>
            <ac:grpSpMk id="6" creationId="{1AFAD744-9C02-44F6-E9AD-D97DB8214578}"/>
          </ac:grpSpMkLst>
        </pc:grpChg>
        <pc:grpChg chg="add del mod">
          <ac:chgData name="Caron, Pierre Nicolas" userId="67919323-2a9e-407a-ba8f-538e7cd8aff0" providerId="ADAL" clId="{FC2E5E46-B860-4E0A-8CC5-09C9335ED9C1}" dt="2024-11-04T10:01:29.016" v="3311" actId="165"/>
          <ac:grpSpMkLst>
            <pc:docMk/>
            <pc:sldMk cId="1574218206" sldId="668"/>
            <ac:grpSpMk id="9" creationId="{C53CEC1C-181C-306B-0F5D-EEE7516EA759}"/>
          </ac:grpSpMkLst>
        </pc:grpChg>
        <pc:grpChg chg="add del mod">
          <ac:chgData name="Caron, Pierre Nicolas" userId="67919323-2a9e-407a-ba8f-538e7cd8aff0" providerId="ADAL" clId="{FC2E5E46-B860-4E0A-8CC5-09C9335ED9C1}" dt="2024-11-04T10:01:29.016" v="3311" actId="165"/>
          <ac:grpSpMkLst>
            <pc:docMk/>
            <pc:sldMk cId="1574218206" sldId="668"/>
            <ac:grpSpMk id="11" creationId="{5422BC8E-D56D-CAFD-72CC-87079F308489}"/>
          </ac:grpSpMkLst>
        </pc:grpChg>
        <pc:grpChg chg="add mod">
          <ac:chgData name="Caron, Pierre Nicolas" userId="67919323-2a9e-407a-ba8f-538e7cd8aff0" providerId="ADAL" clId="{FC2E5E46-B860-4E0A-8CC5-09C9335ED9C1}" dt="2024-11-04T10:04:56.532" v="3348" actId="164"/>
          <ac:grpSpMkLst>
            <pc:docMk/>
            <pc:sldMk cId="1574218206" sldId="668"/>
            <ac:grpSpMk id="13" creationId="{1AFEBC49-AA3D-51F0-B3AB-15C0004C36FE}"/>
          </ac:grpSpMkLst>
        </pc:grpChg>
        <pc:grpChg chg="add mod">
          <ac:chgData name="Caron, Pierre Nicolas" userId="67919323-2a9e-407a-ba8f-538e7cd8aff0" providerId="ADAL" clId="{FC2E5E46-B860-4E0A-8CC5-09C9335ED9C1}" dt="2024-11-04T10:05:16.015" v="3353" actId="408"/>
          <ac:grpSpMkLst>
            <pc:docMk/>
            <pc:sldMk cId="1574218206" sldId="668"/>
            <ac:grpSpMk id="14" creationId="{6DDD7032-5D66-188B-6352-5928025F3DD7}"/>
          </ac:grpSpMkLst>
        </pc:grpChg>
        <pc:grpChg chg="add mod">
          <ac:chgData name="Caron, Pierre Nicolas" userId="67919323-2a9e-407a-ba8f-538e7cd8aff0" providerId="ADAL" clId="{FC2E5E46-B860-4E0A-8CC5-09C9335ED9C1}" dt="2024-11-04T10:05:16.015" v="3353" actId="408"/>
          <ac:grpSpMkLst>
            <pc:docMk/>
            <pc:sldMk cId="1574218206" sldId="668"/>
            <ac:grpSpMk id="15" creationId="{0A7F178D-EFE6-1B0A-3D75-6E8FC92392D9}"/>
          </ac:grpSpMkLst>
        </pc:grpChg>
        <pc:grpChg chg="add mod">
          <ac:chgData name="Caron, Pierre Nicolas" userId="67919323-2a9e-407a-ba8f-538e7cd8aff0" providerId="ADAL" clId="{FC2E5E46-B860-4E0A-8CC5-09C9335ED9C1}" dt="2024-11-04T10:05:06.524" v="3351" actId="164"/>
          <ac:grpSpMkLst>
            <pc:docMk/>
            <pc:sldMk cId="1574218206" sldId="668"/>
            <ac:grpSpMk id="16" creationId="{8A4A6305-EEB7-99FA-6E0E-4D6ACA56FFF3}"/>
          </ac:grpSpMkLst>
        </pc:grpChg>
        <pc:grpChg chg="del">
          <ac:chgData name="Caron, Pierre Nicolas" userId="67919323-2a9e-407a-ba8f-538e7cd8aff0" providerId="ADAL" clId="{FC2E5E46-B860-4E0A-8CC5-09C9335ED9C1}" dt="2024-11-04T09:58:12.624" v="3182" actId="165"/>
          <ac:grpSpMkLst>
            <pc:docMk/>
            <pc:sldMk cId="1574218206" sldId="668"/>
            <ac:grpSpMk id="26" creationId="{D60F80BF-00A1-2E02-B52C-A9A91780C2F4}"/>
          </ac:grpSpMkLst>
        </pc:grpChg>
        <pc:grpChg chg="del">
          <ac:chgData name="Caron, Pierre Nicolas" userId="67919323-2a9e-407a-ba8f-538e7cd8aff0" providerId="ADAL" clId="{FC2E5E46-B860-4E0A-8CC5-09C9335ED9C1}" dt="2024-11-04T09:58:12.624" v="3182" actId="165"/>
          <ac:grpSpMkLst>
            <pc:docMk/>
            <pc:sldMk cId="1574218206" sldId="668"/>
            <ac:grpSpMk id="27" creationId="{699BE5FE-0863-864C-5D86-69D6A8C00E81}"/>
          </ac:grpSpMkLst>
        </pc:grpChg>
        <pc:grpChg chg="del">
          <ac:chgData name="Caron, Pierre Nicolas" userId="67919323-2a9e-407a-ba8f-538e7cd8aff0" providerId="ADAL" clId="{FC2E5E46-B860-4E0A-8CC5-09C9335ED9C1}" dt="2024-11-04T09:58:12.624" v="3182" actId="165"/>
          <ac:grpSpMkLst>
            <pc:docMk/>
            <pc:sldMk cId="1574218206" sldId="668"/>
            <ac:grpSpMk id="28" creationId="{ABE33108-71CE-E56B-35D7-82DC77742D77}"/>
          </ac:grpSpMkLst>
        </pc:grpChg>
        <pc:grpChg chg="del">
          <ac:chgData name="Caron, Pierre Nicolas" userId="67919323-2a9e-407a-ba8f-538e7cd8aff0" providerId="ADAL" clId="{FC2E5E46-B860-4E0A-8CC5-09C9335ED9C1}" dt="2024-11-04T09:58:12.624" v="3182" actId="165"/>
          <ac:grpSpMkLst>
            <pc:docMk/>
            <pc:sldMk cId="1574218206" sldId="668"/>
            <ac:grpSpMk id="29" creationId="{641BAFEC-BC52-3375-394F-668AADF5A3A5}"/>
          </ac:grpSpMkLst>
        </pc:grpChg>
      </pc:sldChg>
      <pc:sldChg chg="modSp mod">
        <pc:chgData name="Caron, Pierre Nicolas" userId="67919323-2a9e-407a-ba8f-538e7cd8aff0" providerId="ADAL" clId="{FC2E5E46-B860-4E0A-8CC5-09C9335ED9C1}" dt="2024-11-04T08:54:31.994" v="1857" actId="1036"/>
        <pc:sldMkLst>
          <pc:docMk/>
          <pc:sldMk cId="973340249" sldId="2090649861"/>
        </pc:sldMkLst>
        <pc:spChg chg="mod">
          <ac:chgData name="Caron, Pierre Nicolas" userId="67919323-2a9e-407a-ba8f-538e7cd8aff0" providerId="ADAL" clId="{FC2E5E46-B860-4E0A-8CC5-09C9335ED9C1}" dt="2024-11-04T08:54:31.994" v="1857" actId="1036"/>
          <ac:spMkLst>
            <pc:docMk/>
            <pc:sldMk cId="973340249" sldId="2090649861"/>
            <ac:spMk id="13" creationId="{A3B7023C-8BE0-1B4D-B808-7C6D086ECC84}"/>
          </ac:spMkLst>
        </pc:spChg>
        <pc:spChg chg="mod">
          <ac:chgData name="Caron, Pierre Nicolas" userId="67919323-2a9e-407a-ba8f-538e7cd8aff0" providerId="ADAL" clId="{FC2E5E46-B860-4E0A-8CC5-09C9335ED9C1}" dt="2024-11-04T08:54:22.588" v="1818" actId="14100"/>
          <ac:spMkLst>
            <pc:docMk/>
            <pc:sldMk cId="973340249" sldId="2090649861"/>
            <ac:spMk id="41" creationId="{190F4F94-C704-8748-20C0-A82687B79AFB}"/>
          </ac:spMkLst>
        </pc:spChg>
      </pc:sldChg>
      <pc:sldChg chg="addSp delSp modSp new mod">
        <pc:chgData name="Caron, Pierre Nicolas" userId="67919323-2a9e-407a-ba8f-538e7cd8aff0" providerId="ADAL" clId="{FC2E5E46-B860-4E0A-8CC5-09C9335ED9C1}" dt="2024-11-04T09:15:16.508" v="2625" actId="6549"/>
        <pc:sldMkLst>
          <pc:docMk/>
          <pc:sldMk cId="1351729121" sldId="2090649864"/>
        </pc:sldMkLst>
        <pc:spChg chg="mod">
          <ac:chgData name="Caron, Pierre Nicolas" userId="67919323-2a9e-407a-ba8f-538e7cd8aff0" providerId="ADAL" clId="{FC2E5E46-B860-4E0A-8CC5-09C9335ED9C1}" dt="2024-11-04T08:46:25.406" v="1676"/>
          <ac:spMkLst>
            <pc:docMk/>
            <pc:sldMk cId="1351729121" sldId="2090649864"/>
            <ac:spMk id="2" creationId="{1CC4B9CC-0A5F-980F-8BE3-27935B329BF5}"/>
          </ac:spMkLst>
        </pc:spChg>
        <pc:spChg chg="add 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4" creationId="{8F794047-BA07-6452-760A-37482C45AAE7}"/>
          </ac:spMkLst>
        </pc:spChg>
        <pc:spChg chg="add 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5" creationId="{D6202244-D31B-66B5-3A66-832070E06CE9}"/>
          </ac:spMkLst>
        </pc:spChg>
        <pc:spChg chg="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15" creationId="{47B95573-F834-258A-F632-CB2ED783D2EF}"/>
          </ac:spMkLst>
        </pc:spChg>
        <pc:spChg chg="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16" creationId="{47EE528E-A9A0-D24B-78CE-4D4C856D7D01}"/>
          </ac:spMkLst>
        </pc:spChg>
        <pc:spChg chg="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17" creationId="{84E4E2F4-F38A-D1B5-06FD-62DD6F3A0E89}"/>
          </ac:spMkLst>
        </pc:spChg>
        <pc:spChg chg="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18" creationId="{7C619B54-A200-0A97-5C0D-6651B35D33B2}"/>
          </ac:spMkLst>
        </pc:spChg>
        <pc:spChg chg="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19" creationId="{B3D19A95-37D7-33BF-2E71-11EB4832A8B5}"/>
          </ac:spMkLst>
        </pc:spChg>
        <pc:spChg chg="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20" creationId="{0140ACB3-0EC0-B29E-3DFF-4587F85B6247}"/>
          </ac:spMkLst>
        </pc:spChg>
        <pc:spChg chg="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24" creationId="{F33CCB1C-B526-BF0D-3835-E0F3AC9FB4BB}"/>
          </ac:spMkLst>
        </pc:spChg>
        <pc:spChg chg="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25" creationId="{F48F7C36-30AB-BDDD-251E-142E485DB6CD}"/>
          </ac:spMkLst>
        </pc:spChg>
        <pc:spChg chg="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26" creationId="{A5C7FD53-25B3-2E18-EB3E-35FE331118AD}"/>
          </ac:spMkLst>
        </pc:spChg>
        <pc:spChg chg="add 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27" creationId="{050D408E-3742-2218-6EF9-1CF088A70FE2}"/>
          </ac:spMkLst>
        </pc:spChg>
        <pc:spChg chg="add 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28" creationId="{1C01D682-E02B-CB4A-610F-8EB8DA4E8907}"/>
          </ac:spMkLst>
        </pc:spChg>
        <pc:spChg chg="add 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29" creationId="{B7FEFABA-9D9F-C933-3425-A2359B5B58EC}"/>
          </ac:spMkLst>
        </pc:spChg>
        <pc:spChg chg="add 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30" creationId="{7CDFFCDB-5214-404C-2871-78625CF1BF84}"/>
          </ac:spMkLst>
        </pc:spChg>
        <pc:spChg chg="add 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32" creationId="{EAC72C15-FCEA-9E7D-FFC6-9689B2B333DE}"/>
          </ac:spMkLst>
        </pc:spChg>
        <pc:spChg chg="add 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33" creationId="{529EDDF3-871D-CC2A-FEB8-47C08A493A35}"/>
          </ac:spMkLst>
        </pc:spChg>
        <pc:spChg chg="add mod">
          <ac:chgData name="Caron, Pierre Nicolas" userId="67919323-2a9e-407a-ba8f-538e7cd8aff0" providerId="ADAL" clId="{FC2E5E46-B860-4E0A-8CC5-09C9335ED9C1}" dt="2024-11-04T08:29:03.394" v="1442"/>
          <ac:spMkLst>
            <pc:docMk/>
            <pc:sldMk cId="1351729121" sldId="2090649864"/>
            <ac:spMk id="35" creationId="{31B938EC-621E-3992-6705-4E4F114942F9}"/>
          </ac:spMkLst>
        </pc:spChg>
        <pc:spChg chg="add mod">
          <ac:chgData name="Caron, Pierre Nicolas" userId="67919323-2a9e-407a-ba8f-538e7cd8aff0" providerId="ADAL" clId="{FC2E5E46-B860-4E0A-8CC5-09C9335ED9C1}" dt="2024-11-04T08:49:33.254" v="1734" actId="164"/>
          <ac:spMkLst>
            <pc:docMk/>
            <pc:sldMk cId="1351729121" sldId="2090649864"/>
            <ac:spMk id="36" creationId="{51DB162F-0584-70ED-3223-5B6EB14EB1C7}"/>
          </ac:spMkLst>
        </pc:spChg>
        <pc:spChg chg="add mod">
          <ac:chgData name="Caron, Pierre Nicolas" userId="67919323-2a9e-407a-ba8f-538e7cd8aff0" providerId="ADAL" clId="{FC2E5E46-B860-4E0A-8CC5-09C9335ED9C1}" dt="2024-11-04T08:49:33.254" v="1734" actId="164"/>
          <ac:spMkLst>
            <pc:docMk/>
            <pc:sldMk cId="1351729121" sldId="2090649864"/>
            <ac:spMk id="37" creationId="{AA00444D-7B07-CC70-56B3-998374936B4D}"/>
          </ac:spMkLst>
        </pc:spChg>
        <pc:spChg chg="add mod">
          <ac:chgData name="Caron, Pierre Nicolas" userId="67919323-2a9e-407a-ba8f-538e7cd8aff0" providerId="ADAL" clId="{FC2E5E46-B860-4E0A-8CC5-09C9335ED9C1}" dt="2024-11-04T08:49:33.254" v="1734" actId="164"/>
          <ac:spMkLst>
            <pc:docMk/>
            <pc:sldMk cId="1351729121" sldId="2090649864"/>
            <ac:spMk id="39" creationId="{D53A15F0-D060-2087-BF67-F7C600D5C8C3}"/>
          </ac:spMkLst>
        </pc:spChg>
        <pc:spChg chg="add mod topLvl">
          <ac:chgData name="Caron, Pierre Nicolas" userId="67919323-2a9e-407a-ba8f-538e7cd8aff0" providerId="ADAL" clId="{FC2E5E46-B860-4E0A-8CC5-09C9335ED9C1}" dt="2024-11-04T08:52:14.426" v="1789" actId="12788"/>
          <ac:spMkLst>
            <pc:docMk/>
            <pc:sldMk cId="1351729121" sldId="2090649864"/>
            <ac:spMk id="40" creationId="{439A59B5-0118-9B65-5488-D9C45E861DB2}"/>
          </ac:spMkLst>
        </pc:spChg>
        <pc:spChg chg="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50" creationId="{08DFAC4A-764F-1D7F-3AA6-3A41C15DCC79}"/>
          </ac:spMkLst>
        </pc:spChg>
        <pc:spChg chg="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51" creationId="{7CE5F8D7-0BF6-47C1-1617-1957C3F5560B}"/>
          </ac:spMkLst>
        </pc:spChg>
        <pc:spChg chg="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52" creationId="{F8467019-EA33-A771-64BA-EB143A1806A6}"/>
          </ac:spMkLst>
        </pc:spChg>
        <pc:spChg chg="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53" creationId="{EEFF6B5C-A31F-B5AD-703A-86780F906CE5}"/>
          </ac:spMkLst>
        </pc:spChg>
        <pc:spChg chg="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54" creationId="{F49379BF-7E4E-A2FA-E79D-FC2138A49B04}"/>
          </ac:spMkLst>
        </pc:spChg>
        <pc:spChg chg="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55" creationId="{8094EF83-9CB4-2C51-4092-C3A96C00B86E}"/>
          </ac:spMkLst>
        </pc:spChg>
        <pc:spChg chg="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59" creationId="{520D08AA-8302-4866-7B0F-0443930373DB}"/>
          </ac:spMkLst>
        </pc:spChg>
        <pc:spChg chg="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60" creationId="{C26D5CA1-C239-E4D0-DBE3-E939C08513A8}"/>
          </ac:spMkLst>
        </pc:spChg>
        <pc:spChg chg="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61" creationId="{8432ED9A-85EF-7E11-00D2-A6695BB3A95C}"/>
          </ac:spMkLst>
        </pc:spChg>
        <pc:spChg chg="add 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62" creationId="{116E730E-E943-639C-C550-E44BE69184B0}"/>
          </ac:spMkLst>
        </pc:spChg>
        <pc:spChg chg="add mod">
          <ac:chgData name="Caron, Pierre Nicolas" userId="67919323-2a9e-407a-ba8f-538e7cd8aff0" providerId="ADAL" clId="{FC2E5E46-B860-4E0A-8CC5-09C9335ED9C1}" dt="2024-11-04T08:49:52.292" v="1737" actId="408"/>
          <ac:spMkLst>
            <pc:docMk/>
            <pc:sldMk cId="1351729121" sldId="2090649864"/>
            <ac:spMk id="63" creationId="{A3A4EE8A-52D8-D570-BB03-2A754DC378C5}"/>
          </ac:spMkLst>
        </pc:spChg>
        <pc:spChg chg="add mod">
          <ac:chgData name="Caron, Pierre Nicolas" userId="67919323-2a9e-407a-ba8f-538e7cd8aff0" providerId="ADAL" clId="{FC2E5E46-B860-4E0A-8CC5-09C9335ED9C1}" dt="2024-11-04T08:49:48.880" v="1736" actId="164"/>
          <ac:spMkLst>
            <pc:docMk/>
            <pc:sldMk cId="1351729121" sldId="2090649864"/>
            <ac:spMk id="65" creationId="{1EF4D3EB-B134-3595-7D5E-9B8F0FF66D06}"/>
          </ac:spMkLst>
        </pc:spChg>
        <pc:spChg chg="add mod">
          <ac:chgData name="Caron, Pierre Nicolas" userId="67919323-2a9e-407a-ba8f-538e7cd8aff0" providerId="ADAL" clId="{FC2E5E46-B860-4E0A-8CC5-09C9335ED9C1}" dt="2024-11-04T08:49:48.880" v="1736" actId="164"/>
          <ac:spMkLst>
            <pc:docMk/>
            <pc:sldMk cId="1351729121" sldId="2090649864"/>
            <ac:spMk id="66" creationId="{AEEA55D1-9512-E742-DE2B-17BF4B9B3DEB}"/>
          </ac:spMkLst>
        </pc:spChg>
        <pc:spChg chg="add mod">
          <ac:chgData name="Caron, Pierre Nicolas" userId="67919323-2a9e-407a-ba8f-538e7cd8aff0" providerId="ADAL" clId="{FC2E5E46-B860-4E0A-8CC5-09C9335ED9C1}" dt="2024-11-04T08:49:48.880" v="1736" actId="164"/>
          <ac:spMkLst>
            <pc:docMk/>
            <pc:sldMk cId="1351729121" sldId="2090649864"/>
            <ac:spMk id="68" creationId="{76B6CEED-31E5-BE72-FB24-EE90D62C0ABE}"/>
          </ac:spMkLst>
        </pc:spChg>
        <pc:spChg chg="add mod">
          <ac:chgData name="Caron, Pierre Nicolas" userId="67919323-2a9e-407a-ba8f-538e7cd8aff0" providerId="ADAL" clId="{FC2E5E46-B860-4E0A-8CC5-09C9335ED9C1}" dt="2024-11-04T08:45:17.592" v="1668" actId="113"/>
          <ac:spMkLst>
            <pc:docMk/>
            <pc:sldMk cId="1351729121" sldId="2090649864"/>
            <ac:spMk id="70" creationId="{38D174B4-A3AF-F204-266E-453A32355D8C}"/>
          </ac:spMkLst>
        </pc:spChg>
        <pc:spChg chg="add mod">
          <ac:chgData name="Caron, Pierre Nicolas" userId="67919323-2a9e-407a-ba8f-538e7cd8aff0" providerId="ADAL" clId="{FC2E5E46-B860-4E0A-8CC5-09C9335ED9C1}" dt="2024-11-04T09:15:16.508" v="2625" actId="6549"/>
          <ac:spMkLst>
            <pc:docMk/>
            <pc:sldMk cId="1351729121" sldId="2090649864"/>
            <ac:spMk id="71" creationId="{D8BBFFF8-B2E5-9196-6FF8-629955599D1E}"/>
          </ac:spMkLst>
        </pc:spChg>
        <pc:grpChg chg="add mod">
          <ac:chgData name="Caron, Pierre Nicolas" userId="67919323-2a9e-407a-ba8f-538e7cd8aff0" providerId="ADAL" clId="{FC2E5E46-B860-4E0A-8CC5-09C9335ED9C1}" dt="2024-11-04T08:29:03.394" v="1442"/>
          <ac:grpSpMkLst>
            <pc:docMk/>
            <pc:sldMk cId="1351729121" sldId="2090649864"/>
            <ac:grpSpMk id="7" creationId="{504B0202-D218-A114-CBE9-2B64B39232E8}"/>
          </ac:grpSpMkLst>
        </pc:grpChg>
        <pc:grpChg chg="mod">
          <ac:chgData name="Caron, Pierre Nicolas" userId="67919323-2a9e-407a-ba8f-538e7cd8aff0" providerId="ADAL" clId="{FC2E5E46-B860-4E0A-8CC5-09C9335ED9C1}" dt="2024-11-04T08:29:03.394" v="1442"/>
          <ac:grpSpMkLst>
            <pc:docMk/>
            <pc:sldMk cId="1351729121" sldId="2090649864"/>
            <ac:grpSpMk id="10" creationId="{73D6C721-EF06-DD2A-BA9A-5D01218694DB}"/>
          </ac:grpSpMkLst>
        </pc:grpChg>
        <pc:grpChg chg="mod">
          <ac:chgData name="Caron, Pierre Nicolas" userId="67919323-2a9e-407a-ba8f-538e7cd8aff0" providerId="ADAL" clId="{FC2E5E46-B860-4E0A-8CC5-09C9335ED9C1}" dt="2024-11-04T08:29:03.394" v="1442"/>
          <ac:grpSpMkLst>
            <pc:docMk/>
            <pc:sldMk cId="1351729121" sldId="2090649864"/>
            <ac:grpSpMk id="11" creationId="{715D7928-F1A0-87D7-8EFF-D372157EA0BF}"/>
          </ac:grpSpMkLst>
        </pc:grpChg>
        <pc:grpChg chg="mod">
          <ac:chgData name="Caron, Pierre Nicolas" userId="67919323-2a9e-407a-ba8f-538e7cd8aff0" providerId="ADAL" clId="{FC2E5E46-B860-4E0A-8CC5-09C9335ED9C1}" dt="2024-11-04T08:29:03.394" v="1442"/>
          <ac:grpSpMkLst>
            <pc:docMk/>
            <pc:sldMk cId="1351729121" sldId="2090649864"/>
            <ac:grpSpMk id="12" creationId="{0C4DBED0-F067-DB5F-3FC3-C3108935AEBF}"/>
          </ac:grpSpMkLst>
        </pc:grpChg>
        <pc:grpChg chg="mod">
          <ac:chgData name="Caron, Pierre Nicolas" userId="67919323-2a9e-407a-ba8f-538e7cd8aff0" providerId="ADAL" clId="{FC2E5E46-B860-4E0A-8CC5-09C9335ED9C1}" dt="2024-11-04T08:29:03.394" v="1442"/>
          <ac:grpSpMkLst>
            <pc:docMk/>
            <pc:sldMk cId="1351729121" sldId="2090649864"/>
            <ac:grpSpMk id="21" creationId="{835A90A4-8F0F-20B8-E8F1-4F9FA57A48F0}"/>
          </ac:grpSpMkLst>
        </pc:grpChg>
        <pc:grpChg chg="add del mod topLvl">
          <ac:chgData name="Caron, Pierre Nicolas" userId="67919323-2a9e-407a-ba8f-538e7cd8aff0" providerId="ADAL" clId="{FC2E5E46-B860-4E0A-8CC5-09C9335ED9C1}" dt="2024-11-04T08:45:34.360" v="1671" actId="165"/>
          <ac:grpSpMkLst>
            <pc:docMk/>
            <pc:sldMk cId="1351729121" sldId="2090649864"/>
            <ac:grpSpMk id="42" creationId="{5FF84739-8ECB-9B5B-9FD8-47F5E2BA690C}"/>
          </ac:grpSpMkLst>
        </pc:grpChg>
        <pc:grpChg chg="mod topLvl">
          <ac:chgData name="Caron, Pierre Nicolas" userId="67919323-2a9e-407a-ba8f-538e7cd8aff0" providerId="ADAL" clId="{FC2E5E46-B860-4E0A-8CC5-09C9335ED9C1}" dt="2024-11-04T08:49:52.292" v="1737" actId="408"/>
          <ac:grpSpMkLst>
            <pc:docMk/>
            <pc:sldMk cId="1351729121" sldId="2090649864"/>
            <ac:grpSpMk id="45" creationId="{E11163D0-8A5A-912D-98A2-AFF2EEDFB7BC}"/>
          </ac:grpSpMkLst>
        </pc:grpChg>
        <pc:grpChg chg="mod topLvl">
          <ac:chgData name="Caron, Pierre Nicolas" userId="67919323-2a9e-407a-ba8f-538e7cd8aff0" providerId="ADAL" clId="{FC2E5E46-B860-4E0A-8CC5-09C9335ED9C1}" dt="2024-11-04T08:49:52.292" v="1737" actId="408"/>
          <ac:grpSpMkLst>
            <pc:docMk/>
            <pc:sldMk cId="1351729121" sldId="2090649864"/>
            <ac:grpSpMk id="46" creationId="{ECF3485E-0C0D-51A6-526D-55F4D24BCCBA}"/>
          </ac:grpSpMkLst>
        </pc:grpChg>
        <pc:grpChg chg="mod">
          <ac:chgData name="Caron, Pierre Nicolas" userId="67919323-2a9e-407a-ba8f-538e7cd8aff0" providerId="ADAL" clId="{FC2E5E46-B860-4E0A-8CC5-09C9335ED9C1}" dt="2024-11-04T08:49:52.292" v="1737" actId="408"/>
          <ac:grpSpMkLst>
            <pc:docMk/>
            <pc:sldMk cId="1351729121" sldId="2090649864"/>
            <ac:grpSpMk id="47" creationId="{A404A712-6834-3DEA-765D-6B5AAC91901A}"/>
          </ac:grpSpMkLst>
        </pc:grpChg>
        <pc:grpChg chg="mod">
          <ac:chgData name="Caron, Pierre Nicolas" userId="67919323-2a9e-407a-ba8f-538e7cd8aff0" providerId="ADAL" clId="{FC2E5E46-B860-4E0A-8CC5-09C9335ED9C1}" dt="2024-11-04T08:49:52.292" v="1737" actId="408"/>
          <ac:grpSpMkLst>
            <pc:docMk/>
            <pc:sldMk cId="1351729121" sldId="2090649864"/>
            <ac:grpSpMk id="56" creationId="{5109070C-87B7-442E-7E90-8EE59B34CFA7}"/>
          </ac:grpSpMkLst>
        </pc:grpChg>
        <pc:grpChg chg="add del mod">
          <ac:chgData name="Caron, Pierre Nicolas" userId="67919323-2a9e-407a-ba8f-538e7cd8aff0" providerId="ADAL" clId="{FC2E5E46-B860-4E0A-8CC5-09C9335ED9C1}" dt="2024-11-04T08:38:10.634" v="1499" actId="165"/>
          <ac:grpSpMkLst>
            <pc:docMk/>
            <pc:sldMk cId="1351729121" sldId="2090649864"/>
            <ac:grpSpMk id="64" creationId="{810DC0E0-4C53-A413-339E-3EF5F8E70BF7}"/>
          </ac:grpSpMkLst>
        </pc:grpChg>
        <pc:grpChg chg="add mod">
          <ac:chgData name="Caron, Pierre Nicolas" userId="67919323-2a9e-407a-ba8f-538e7cd8aff0" providerId="ADAL" clId="{FC2E5E46-B860-4E0A-8CC5-09C9335ED9C1}" dt="2024-11-04T08:49:52.292" v="1737" actId="408"/>
          <ac:grpSpMkLst>
            <pc:docMk/>
            <pc:sldMk cId="1351729121" sldId="2090649864"/>
            <ac:grpSpMk id="72" creationId="{AE6FCF0C-E62E-C983-9ADD-5366D838F0FF}"/>
          </ac:grpSpMkLst>
        </pc:grpChg>
        <pc:grpChg chg="add mod">
          <ac:chgData name="Caron, Pierre Nicolas" userId="67919323-2a9e-407a-ba8f-538e7cd8aff0" providerId="ADAL" clId="{FC2E5E46-B860-4E0A-8CC5-09C9335ED9C1}" dt="2024-11-04T08:49:52.292" v="1737" actId="408"/>
          <ac:grpSpMkLst>
            <pc:docMk/>
            <pc:sldMk cId="1351729121" sldId="2090649864"/>
            <ac:grpSpMk id="73" creationId="{1708EEAB-DBB5-8CCD-D8F8-5FCB4576D44A}"/>
          </ac:grpSpMkLst>
        </pc:grpChg>
        <pc:grpChg chg="add mod">
          <ac:chgData name="Caron, Pierre Nicolas" userId="67919323-2a9e-407a-ba8f-538e7cd8aff0" providerId="ADAL" clId="{FC2E5E46-B860-4E0A-8CC5-09C9335ED9C1}" dt="2024-11-04T08:49:52.292" v="1737" actId="408"/>
          <ac:grpSpMkLst>
            <pc:docMk/>
            <pc:sldMk cId="1351729121" sldId="2090649864"/>
            <ac:grpSpMk id="74" creationId="{B2552401-46B7-9BF7-09AA-92C1ED5F78FB}"/>
          </ac:grpSpMkLst>
        </pc:grpChg>
        <pc:picChg chg="add mod">
          <ac:chgData name="Caron, Pierre Nicolas" userId="67919323-2a9e-407a-ba8f-538e7cd8aff0" providerId="ADAL" clId="{FC2E5E46-B860-4E0A-8CC5-09C9335ED9C1}" dt="2024-11-04T08:29:03.394" v="1442"/>
          <ac:picMkLst>
            <pc:docMk/>
            <pc:sldMk cId="1351729121" sldId="2090649864"/>
            <ac:picMk id="6" creationId="{DC92AD1F-4505-E5D3-981F-82CA6F1F1A0A}"/>
          </ac:picMkLst>
        </pc:picChg>
        <pc:picChg chg="mod">
          <ac:chgData name="Caron, Pierre Nicolas" userId="67919323-2a9e-407a-ba8f-538e7cd8aff0" providerId="ADAL" clId="{FC2E5E46-B860-4E0A-8CC5-09C9335ED9C1}" dt="2024-11-04T08:29:03.394" v="1442"/>
          <ac:picMkLst>
            <pc:docMk/>
            <pc:sldMk cId="1351729121" sldId="2090649864"/>
            <ac:picMk id="8" creationId="{56B755F4-E871-5046-8D96-C9BAC38F2ECD}"/>
          </ac:picMkLst>
        </pc:picChg>
        <pc:picChg chg="mod">
          <ac:chgData name="Caron, Pierre Nicolas" userId="67919323-2a9e-407a-ba8f-538e7cd8aff0" providerId="ADAL" clId="{FC2E5E46-B860-4E0A-8CC5-09C9335ED9C1}" dt="2024-11-04T08:29:03.394" v="1442"/>
          <ac:picMkLst>
            <pc:docMk/>
            <pc:sldMk cId="1351729121" sldId="2090649864"/>
            <ac:picMk id="9" creationId="{8EABCDEB-FD88-3D2F-440F-2DC04D7E26BB}"/>
          </ac:picMkLst>
        </pc:picChg>
        <pc:picChg chg="mod">
          <ac:chgData name="Caron, Pierre Nicolas" userId="67919323-2a9e-407a-ba8f-538e7cd8aff0" providerId="ADAL" clId="{FC2E5E46-B860-4E0A-8CC5-09C9335ED9C1}" dt="2024-11-04T08:29:03.394" v="1442"/>
          <ac:picMkLst>
            <pc:docMk/>
            <pc:sldMk cId="1351729121" sldId="2090649864"/>
            <ac:picMk id="13" creationId="{3B19FE8A-0DDF-78A4-4194-9BF71EEF1CC5}"/>
          </ac:picMkLst>
        </pc:picChg>
        <pc:picChg chg="mod">
          <ac:chgData name="Caron, Pierre Nicolas" userId="67919323-2a9e-407a-ba8f-538e7cd8aff0" providerId="ADAL" clId="{FC2E5E46-B860-4E0A-8CC5-09C9335ED9C1}" dt="2024-11-04T08:29:03.394" v="1442"/>
          <ac:picMkLst>
            <pc:docMk/>
            <pc:sldMk cId="1351729121" sldId="2090649864"/>
            <ac:picMk id="14" creationId="{20220F59-BD43-95E4-8199-302A0967F77B}"/>
          </ac:picMkLst>
        </pc:picChg>
        <pc:picChg chg="mod">
          <ac:chgData name="Caron, Pierre Nicolas" userId="67919323-2a9e-407a-ba8f-538e7cd8aff0" providerId="ADAL" clId="{FC2E5E46-B860-4E0A-8CC5-09C9335ED9C1}" dt="2024-11-04T08:29:03.394" v="1442"/>
          <ac:picMkLst>
            <pc:docMk/>
            <pc:sldMk cId="1351729121" sldId="2090649864"/>
            <ac:picMk id="22" creationId="{10100AE4-8A30-4D52-98C4-336901D25F75}"/>
          </ac:picMkLst>
        </pc:picChg>
        <pc:picChg chg="mod">
          <ac:chgData name="Caron, Pierre Nicolas" userId="67919323-2a9e-407a-ba8f-538e7cd8aff0" providerId="ADAL" clId="{FC2E5E46-B860-4E0A-8CC5-09C9335ED9C1}" dt="2024-11-04T08:29:03.394" v="1442"/>
          <ac:picMkLst>
            <pc:docMk/>
            <pc:sldMk cId="1351729121" sldId="2090649864"/>
            <ac:picMk id="23" creationId="{A883A43E-621C-56B1-2B3F-48C3F9F3FAC5}"/>
          </ac:picMkLst>
        </pc:picChg>
        <pc:picChg chg="add mod">
          <ac:chgData name="Caron, Pierre Nicolas" userId="67919323-2a9e-407a-ba8f-538e7cd8aff0" providerId="ADAL" clId="{FC2E5E46-B860-4E0A-8CC5-09C9335ED9C1}" dt="2024-11-04T08:29:03.394" v="1442"/>
          <ac:picMkLst>
            <pc:docMk/>
            <pc:sldMk cId="1351729121" sldId="2090649864"/>
            <ac:picMk id="31" creationId="{E6A723F1-8EBB-B46E-BEC9-010A50152723}"/>
          </ac:picMkLst>
        </pc:picChg>
        <pc:picChg chg="add mod">
          <ac:chgData name="Caron, Pierre Nicolas" userId="67919323-2a9e-407a-ba8f-538e7cd8aff0" providerId="ADAL" clId="{FC2E5E46-B860-4E0A-8CC5-09C9335ED9C1}" dt="2024-11-04T08:29:03.394" v="1442"/>
          <ac:picMkLst>
            <pc:docMk/>
            <pc:sldMk cId="1351729121" sldId="2090649864"/>
            <ac:picMk id="34" creationId="{E8EA5E2B-F528-9591-9A63-F882DD8819CA}"/>
          </ac:picMkLst>
        </pc:picChg>
        <pc:picChg chg="add mod">
          <ac:chgData name="Caron, Pierre Nicolas" userId="67919323-2a9e-407a-ba8f-538e7cd8aff0" providerId="ADAL" clId="{FC2E5E46-B860-4E0A-8CC5-09C9335ED9C1}" dt="2024-11-04T08:49:33.254" v="1734" actId="164"/>
          <ac:picMkLst>
            <pc:docMk/>
            <pc:sldMk cId="1351729121" sldId="2090649864"/>
            <ac:picMk id="38" creationId="{E60F8784-9BAC-EA0C-9A07-958179A9054B}"/>
          </ac:picMkLst>
        </pc:picChg>
        <pc:picChg chg="add mod topLvl">
          <ac:chgData name="Caron, Pierre Nicolas" userId="67919323-2a9e-407a-ba8f-538e7cd8aff0" providerId="ADAL" clId="{FC2E5E46-B860-4E0A-8CC5-09C9335ED9C1}" dt="2024-11-04T08:52:14.426" v="1789" actId="12788"/>
          <ac:picMkLst>
            <pc:docMk/>
            <pc:sldMk cId="1351729121" sldId="2090649864"/>
            <ac:picMk id="41" creationId="{8320A883-3480-8E93-C078-9A0F8C0A302A}"/>
          </ac:picMkLst>
        </pc:picChg>
        <pc:picChg chg="mod topLvl">
          <ac:chgData name="Caron, Pierre Nicolas" userId="67919323-2a9e-407a-ba8f-538e7cd8aff0" providerId="ADAL" clId="{FC2E5E46-B860-4E0A-8CC5-09C9335ED9C1}" dt="2024-11-04T08:49:52.292" v="1737" actId="408"/>
          <ac:picMkLst>
            <pc:docMk/>
            <pc:sldMk cId="1351729121" sldId="2090649864"/>
            <ac:picMk id="43" creationId="{BB246AA3-3F89-D9F4-0AEA-B8D576834E8E}"/>
          </ac:picMkLst>
        </pc:picChg>
        <pc:picChg chg="mod topLvl">
          <ac:chgData name="Caron, Pierre Nicolas" userId="67919323-2a9e-407a-ba8f-538e7cd8aff0" providerId="ADAL" clId="{FC2E5E46-B860-4E0A-8CC5-09C9335ED9C1}" dt="2024-11-04T08:49:52.292" v="1737" actId="408"/>
          <ac:picMkLst>
            <pc:docMk/>
            <pc:sldMk cId="1351729121" sldId="2090649864"/>
            <ac:picMk id="44" creationId="{8FC68C3D-9E09-ED51-3477-197D788DF698}"/>
          </ac:picMkLst>
        </pc:picChg>
        <pc:picChg chg="mod">
          <ac:chgData name="Caron, Pierre Nicolas" userId="67919323-2a9e-407a-ba8f-538e7cd8aff0" providerId="ADAL" clId="{FC2E5E46-B860-4E0A-8CC5-09C9335ED9C1}" dt="2024-11-04T08:49:52.292" v="1737" actId="408"/>
          <ac:picMkLst>
            <pc:docMk/>
            <pc:sldMk cId="1351729121" sldId="2090649864"/>
            <ac:picMk id="48" creationId="{840EE1CD-DE5C-67C4-F0A6-A61E7603A99C}"/>
          </ac:picMkLst>
        </pc:picChg>
        <pc:picChg chg="mod">
          <ac:chgData name="Caron, Pierre Nicolas" userId="67919323-2a9e-407a-ba8f-538e7cd8aff0" providerId="ADAL" clId="{FC2E5E46-B860-4E0A-8CC5-09C9335ED9C1}" dt="2024-11-04T08:49:52.292" v="1737" actId="408"/>
          <ac:picMkLst>
            <pc:docMk/>
            <pc:sldMk cId="1351729121" sldId="2090649864"/>
            <ac:picMk id="49" creationId="{4F4206D0-8D86-13FD-2595-2E69777F84E4}"/>
          </ac:picMkLst>
        </pc:picChg>
        <pc:picChg chg="mod">
          <ac:chgData name="Caron, Pierre Nicolas" userId="67919323-2a9e-407a-ba8f-538e7cd8aff0" providerId="ADAL" clId="{FC2E5E46-B860-4E0A-8CC5-09C9335ED9C1}" dt="2024-11-04T08:49:52.292" v="1737" actId="408"/>
          <ac:picMkLst>
            <pc:docMk/>
            <pc:sldMk cId="1351729121" sldId="2090649864"/>
            <ac:picMk id="57" creationId="{B8D441DB-879A-09B8-51B1-9C0D12036F49}"/>
          </ac:picMkLst>
        </pc:picChg>
        <pc:picChg chg="mod">
          <ac:chgData name="Caron, Pierre Nicolas" userId="67919323-2a9e-407a-ba8f-538e7cd8aff0" providerId="ADAL" clId="{FC2E5E46-B860-4E0A-8CC5-09C9335ED9C1}" dt="2024-11-04T08:49:52.292" v="1737" actId="408"/>
          <ac:picMkLst>
            <pc:docMk/>
            <pc:sldMk cId="1351729121" sldId="2090649864"/>
            <ac:picMk id="58" creationId="{03FE0A54-F6B4-D9D0-503B-DE92A3266D86}"/>
          </ac:picMkLst>
        </pc:picChg>
        <pc:picChg chg="add mod">
          <ac:chgData name="Caron, Pierre Nicolas" userId="67919323-2a9e-407a-ba8f-538e7cd8aff0" providerId="ADAL" clId="{FC2E5E46-B860-4E0A-8CC5-09C9335ED9C1}" dt="2024-11-04T08:49:48.880" v="1736" actId="164"/>
          <ac:picMkLst>
            <pc:docMk/>
            <pc:sldMk cId="1351729121" sldId="2090649864"/>
            <ac:picMk id="67" creationId="{777FFE8D-84BB-557B-A1FA-48190BA3F77C}"/>
          </ac:picMkLst>
        </pc:picChg>
      </pc:sldChg>
      <pc:sldChg chg="addSp delSp modSp new del mod">
        <pc:chgData name="Caron, Pierre Nicolas" userId="67919323-2a9e-407a-ba8f-538e7cd8aff0" providerId="ADAL" clId="{FC2E5E46-B860-4E0A-8CC5-09C9335ED9C1}" dt="2024-11-04T08:22:35.852" v="1409" actId="47"/>
        <pc:sldMkLst>
          <pc:docMk/>
          <pc:sldMk cId="4155966211" sldId="2090649864"/>
        </pc:sldMkLst>
        <pc:grpChg chg="add del mod">
          <ac:chgData name="Caron, Pierre Nicolas" userId="67919323-2a9e-407a-ba8f-538e7cd8aff0" providerId="ADAL" clId="{FC2E5E46-B860-4E0A-8CC5-09C9335ED9C1}" dt="2024-11-04T07:28:38.536" v="119" actId="21"/>
          <ac:grpSpMkLst>
            <pc:docMk/>
            <pc:sldMk cId="4155966211" sldId="2090649864"/>
            <ac:grpSpMk id="8" creationId="{93D8E0E0-7D24-EE26-81A6-28D4F86525B0}"/>
          </ac:grpSpMkLst>
        </pc:grpChg>
        <pc:grpChg chg="add del mod">
          <ac:chgData name="Caron, Pierre Nicolas" userId="67919323-2a9e-407a-ba8f-538e7cd8aff0" providerId="ADAL" clId="{FC2E5E46-B860-4E0A-8CC5-09C9335ED9C1}" dt="2024-11-04T07:28:38.536" v="119" actId="21"/>
          <ac:grpSpMkLst>
            <pc:docMk/>
            <pc:sldMk cId="4155966211" sldId="2090649864"/>
            <ac:grpSpMk id="9" creationId="{12B42214-DB80-B416-A18E-7FE1858F2DE3}"/>
          </ac:grpSpMkLst>
        </pc:grpChg>
        <pc:picChg chg="add mod modCrop">
          <ac:chgData name="Caron, Pierre Nicolas" userId="67919323-2a9e-407a-ba8f-538e7cd8aff0" providerId="ADAL" clId="{FC2E5E46-B860-4E0A-8CC5-09C9335ED9C1}" dt="2024-11-04T07:28:32.396" v="118" actId="14100"/>
          <ac:picMkLst>
            <pc:docMk/>
            <pc:sldMk cId="4155966211" sldId="2090649864"/>
            <ac:picMk id="4" creationId="{88B067F7-9798-2615-668E-DFDE737C1B01}"/>
          </ac:picMkLst>
        </pc:picChg>
        <pc:picChg chg="add mod modCrop">
          <ac:chgData name="Caron, Pierre Nicolas" userId="67919323-2a9e-407a-ba8f-538e7cd8aff0" providerId="ADAL" clId="{FC2E5E46-B860-4E0A-8CC5-09C9335ED9C1}" dt="2024-11-04T07:28:32.396" v="118" actId="14100"/>
          <ac:picMkLst>
            <pc:docMk/>
            <pc:sldMk cId="4155966211" sldId="2090649864"/>
            <ac:picMk id="5" creationId="{62CB7AA3-DF23-406E-565B-7A3E09EEAFD1}"/>
          </ac:picMkLst>
        </pc:picChg>
        <pc:picChg chg="add mod">
          <ac:chgData name="Caron, Pierre Nicolas" userId="67919323-2a9e-407a-ba8f-538e7cd8aff0" providerId="ADAL" clId="{FC2E5E46-B860-4E0A-8CC5-09C9335ED9C1}" dt="2024-11-04T07:28:32.396" v="118" actId="14100"/>
          <ac:picMkLst>
            <pc:docMk/>
            <pc:sldMk cId="4155966211" sldId="2090649864"/>
            <ac:picMk id="6" creationId="{31232A26-BD32-ECE3-10C2-7A63919AD398}"/>
          </ac:picMkLst>
        </pc:picChg>
        <pc:picChg chg="add mod ord">
          <ac:chgData name="Caron, Pierre Nicolas" userId="67919323-2a9e-407a-ba8f-538e7cd8aff0" providerId="ADAL" clId="{FC2E5E46-B860-4E0A-8CC5-09C9335ED9C1}" dt="2024-11-04T07:28:32.396" v="118" actId="14100"/>
          <ac:picMkLst>
            <pc:docMk/>
            <pc:sldMk cId="4155966211" sldId="2090649864"/>
            <ac:picMk id="7" creationId="{02E2E724-DDBB-2762-9A0F-0F6983D894F6}"/>
          </ac:picMkLst>
        </pc:picChg>
      </pc:sldChg>
      <pc:sldChg chg="addSp delSp modSp mod">
        <pc:chgData name="Caron, Pierre Nicolas" userId="67919323-2a9e-407a-ba8f-538e7cd8aff0" providerId="ADAL" clId="{FC2E5E46-B860-4E0A-8CC5-09C9335ED9C1}" dt="2024-11-04T09:17:01.023" v="2676" actId="20577"/>
        <pc:sldMkLst>
          <pc:docMk/>
          <pc:sldMk cId="2959511601" sldId="2090649865"/>
        </pc:sldMkLst>
        <pc:spChg chg="add mod ord topLvl">
          <ac:chgData name="Caron, Pierre Nicolas" userId="67919323-2a9e-407a-ba8f-538e7cd8aff0" providerId="ADAL" clId="{FC2E5E46-B860-4E0A-8CC5-09C9335ED9C1}" dt="2024-11-04T09:09:43.381" v="2511" actId="207"/>
          <ac:spMkLst>
            <pc:docMk/>
            <pc:sldMk cId="2959511601" sldId="2090649865"/>
            <ac:spMk id="3" creationId="{5D42E4DE-F356-CD93-BB45-66AAE8FD6646}"/>
          </ac:spMkLst>
        </pc:spChg>
        <pc:spChg chg="add mod ord topLvl">
          <ac:chgData name="Caron, Pierre Nicolas" userId="67919323-2a9e-407a-ba8f-538e7cd8aff0" providerId="ADAL" clId="{FC2E5E46-B860-4E0A-8CC5-09C9335ED9C1}" dt="2024-11-04T09:06:53.366" v="2405" actId="164"/>
          <ac:spMkLst>
            <pc:docMk/>
            <pc:sldMk cId="2959511601" sldId="2090649865"/>
            <ac:spMk id="5" creationId="{BF25386E-9485-3C22-38DF-3C2627F18F26}"/>
          </ac:spMkLst>
        </pc:spChg>
        <pc:spChg chg="add mod ord topLvl">
          <ac:chgData name="Caron, Pierre Nicolas" userId="67919323-2a9e-407a-ba8f-538e7cd8aff0" providerId="ADAL" clId="{FC2E5E46-B860-4E0A-8CC5-09C9335ED9C1}" dt="2024-11-04T09:09:25.996" v="2510" actId="207"/>
          <ac:spMkLst>
            <pc:docMk/>
            <pc:sldMk cId="2959511601" sldId="2090649865"/>
            <ac:spMk id="6" creationId="{E937E08B-538B-91A3-A244-650A29A302A9}"/>
          </ac:spMkLst>
        </pc:spChg>
        <pc:spChg chg="add mod">
          <ac:chgData name="Caron, Pierre Nicolas" userId="67919323-2a9e-407a-ba8f-538e7cd8aff0" providerId="ADAL" clId="{FC2E5E46-B860-4E0A-8CC5-09C9335ED9C1}" dt="2024-11-04T09:06:53.366" v="2405" actId="164"/>
          <ac:spMkLst>
            <pc:docMk/>
            <pc:sldMk cId="2959511601" sldId="2090649865"/>
            <ac:spMk id="7" creationId="{4A021A87-C351-1BC4-29D7-77FA98DE2800}"/>
          </ac:spMkLst>
        </pc:spChg>
        <pc:spChg chg="add mod">
          <ac:chgData name="Caron, Pierre Nicolas" userId="67919323-2a9e-407a-ba8f-538e7cd8aff0" providerId="ADAL" clId="{FC2E5E46-B860-4E0A-8CC5-09C9335ED9C1}" dt="2024-11-04T09:17:01.023" v="2676" actId="20577"/>
          <ac:spMkLst>
            <pc:docMk/>
            <pc:sldMk cId="2959511601" sldId="2090649865"/>
            <ac:spMk id="12" creationId="{6B103221-BE5F-C3E0-F090-D7C52B722C71}"/>
          </ac:spMkLst>
        </pc:spChg>
        <pc:spChg chg="mod">
          <ac:chgData name="Caron, Pierre Nicolas" userId="67919323-2a9e-407a-ba8f-538e7cd8aff0" providerId="ADAL" clId="{FC2E5E46-B860-4E0A-8CC5-09C9335ED9C1}" dt="2024-11-04T09:15:30.323" v="2650" actId="6549"/>
          <ac:spMkLst>
            <pc:docMk/>
            <pc:sldMk cId="2959511601" sldId="2090649865"/>
            <ac:spMk id="29" creationId="{BD80D8AD-371E-04CA-7362-2D22C7797B42}"/>
          </ac:spMkLst>
        </pc:spChg>
        <pc:spChg chg="mod">
          <ac:chgData name="Caron, Pierre Nicolas" userId="67919323-2a9e-407a-ba8f-538e7cd8aff0" providerId="ADAL" clId="{FC2E5E46-B860-4E0A-8CC5-09C9335ED9C1}" dt="2024-11-04T09:10:05.808" v="2523" actId="1036"/>
          <ac:spMkLst>
            <pc:docMk/>
            <pc:sldMk cId="2959511601" sldId="2090649865"/>
            <ac:spMk id="35" creationId="{00000000-0000-0000-0000-000000000000}"/>
          </ac:spMkLst>
        </pc:spChg>
        <pc:grpChg chg="add del mod">
          <ac:chgData name="Caron, Pierre Nicolas" userId="67919323-2a9e-407a-ba8f-538e7cd8aff0" providerId="ADAL" clId="{FC2E5E46-B860-4E0A-8CC5-09C9335ED9C1}" dt="2024-11-04T09:03:34.351" v="2393" actId="165"/>
          <ac:grpSpMkLst>
            <pc:docMk/>
            <pc:sldMk cId="2959511601" sldId="2090649865"/>
            <ac:grpSpMk id="8" creationId="{DC030849-C361-D10B-29C0-0E549EB8F822}"/>
          </ac:grpSpMkLst>
        </pc:grpChg>
        <pc:grpChg chg="add mod">
          <ac:chgData name="Caron, Pierre Nicolas" userId="67919323-2a9e-407a-ba8f-538e7cd8aff0" providerId="ADAL" clId="{FC2E5E46-B860-4E0A-8CC5-09C9335ED9C1}" dt="2024-11-04T09:14:01.931" v="2554" actId="555"/>
          <ac:grpSpMkLst>
            <pc:docMk/>
            <pc:sldMk cId="2959511601" sldId="2090649865"/>
            <ac:grpSpMk id="10" creationId="{A57F1AE4-A8B5-CD31-3749-D331A3AEBB88}"/>
          </ac:grpSpMkLst>
        </pc:grpChg>
        <pc:picChg chg="add del mod">
          <ac:chgData name="Caron, Pierre Nicolas" userId="67919323-2a9e-407a-ba8f-538e7cd8aff0" providerId="ADAL" clId="{FC2E5E46-B860-4E0A-8CC5-09C9335ED9C1}" dt="2024-11-04T09:02:03.263" v="2105" actId="478"/>
          <ac:picMkLst>
            <pc:docMk/>
            <pc:sldMk cId="2959511601" sldId="2090649865"/>
            <ac:picMk id="2" creationId="{D1F924A1-EF27-BDA6-89D6-525B439C9B2F}"/>
          </ac:picMkLst>
        </pc:picChg>
        <pc:picChg chg="add mod modCrop">
          <ac:chgData name="Caron, Pierre Nicolas" userId="67919323-2a9e-407a-ba8f-538e7cd8aff0" providerId="ADAL" clId="{FC2E5E46-B860-4E0A-8CC5-09C9335ED9C1}" dt="2024-11-04T09:14:01.931" v="2554" actId="555"/>
          <ac:picMkLst>
            <pc:docMk/>
            <pc:sldMk cId="2959511601" sldId="2090649865"/>
            <ac:picMk id="9" creationId="{03AFAB6D-79BF-5D51-EC07-539CBB5B0136}"/>
          </ac:picMkLst>
        </pc:picChg>
        <pc:picChg chg="add del mod">
          <ac:chgData name="Caron, Pierre Nicolas" userId="67919323-2a9e-407a-ba8f-538e7cd8aff0" providerId="ADAL" clId="{FC2E5E46-B860-4E0A-8CC5-09C9335ED9C1}" dt="2024-11-04T09:13:50.565" v="2549" actId="478"/>
          <ac:picMkLst>
            <pc:docMk/>
            <pc:sldMk cId="2959511601" sldId="2090649865"/>
            <ac:picMk id="13" creationId="{29CA7322-BF58-BD83-E119-9257FBC1B457}"/>
          </ac:picMkLst>
        </pc:picChg>
        <pc:picChg chg="del mod">
          <ac:chgData name="Caron, Pierre Nicolas" userId="67919323-2a9e-407a-ba8f-538e7cd8aff0" providerId="ADAL" clId="{FC2E5E46-B860-4E0A-8CC5-09C9335ED9C1}" dt="2024-11-04T09:05:56.927" v="2403" actId="478"/>
          <ac:picMkLst>
            <pc:docMk/>
            <pc:sldMk cId="2959511601" sldId="2090649865"/>
            <ac:picMk id="46" creationId="{6AAD36F4-827B-02FF-CF3B-05056E07A299}"/>
          </ac:picMkLst>
        </pc:picChg>
        <pc:picChg chg="del">
          <ac:chgData name="Caron, Pierre Nicolas" userId="67919323-2a9e-407a-ba8f-538e7cd8aff0" providerId="ADAL" clId="{FC2E5E46-B860-4E0A-8CC5-09C9335ED9C1}" dt="2024-11-04T08:55:23.726" v="1858" actId="478"/>
          <ac:picMkLst>
            <pc:docMk/>
            <pc:sldMk cId="2959511601" sldId="2090649865"/>
            <ac:picMk id="48" creationId="{29CA7322-BF58-BD83-E119-9257FBC1B457}"/>
          </ac:picMkLst>
        </pc:picChg>
        <pc:picChg chg="del">
          <ac:chgData name="Caron, Pierre Nicolas" userId="67919323-2a9e-407a-ba8f-538e7cd8aff0" providerId="ADAL" clId="{FC2E5E46-B860-4E0A-8CC5-09C9335ED9C1}" dt="2024-11-04T08:55:40.233" v="1886" actId="478"/>
          <ac:picMkLst>
            <pc:docMk/>
            <pc:sldMk cId="2959511601" sldId="2090649865"/>
            <ac:picMk id="49" creationId="{C53F8079-F87B-4B3D-3868-C573A15C8772}"/>
          </ac:picMkLst>
        </pc:picChg>
      </pc:sldChg>
      <pc:sldChg chg="add del">
        <pc:chgData name="Caron, Pierre Nicolas" userId="67919323-2a9e-407a-ba8f-538e7cd8aff0" providerId="ADAL" clId="{FC2E5E46-B860-4E0A-8CC5-09C9335ED9C1}" dt="2024-11-04T08:55:45.602" v="1888"/>
        <pc:sldMkLst>
          <pc:docMk/>
          <pc:sldMk cId="891141919" sldId="2090649866"/>
        </pc:sldMkLst>
      </pc:sldChg>
    </pc:docChg>
  </pc:docChgLst>
  <pc:docChgLst>
    <pc:chgData name="Caron, Pierre Nicolas" userId="67919323-2a9e-407a-ba8f-538e7cd8aff0" providerId="ADAL" clId="{64E34D39-CEA7-4453-A5CE-2A20C22CDE53}"/>
    <pc:docChg chg="undo custSel modSld">
      <pc:chgData name="Caron, Pierre Nicolas" userId="67919323-2a9e-407a-ba8f-538e7cd8aff0" providerId="ADAL" clId="{64E34D39-CEA7-4453-A5CE-2A20C22CDE53}" dt="2023-05-25T15:50:54.626" v="102" actId="20577"/>
      <pc:docMkLst>
        <pc:docMk/>
      </pc:docMkLst>
      <pc:sldChg chg="addSp delSp modSp mod">
        <pc:chgData name="Caron, Pierre Nicolas" userId="67919323-2a9e-407a-ba8f-538e7cd8aff0" providerId="ADAL" clId="{64E34D39-CEA7-4453-A5CE-2A20C22CDE53}" dt="2023-05-25T15:50:54.626" v="102" actId="20577"/>
        <pc:sldMkLst>
          <pc:docMk/>
          <pc:sldMk cId="1678749861" sldId="323"/>
        </pc:sldMkLst>
        <pc:spChg chg="mod">
          <ac:chgData name="Caron, Pierre Nicolas" userId="67919323-2a9e-407a-ba8f-538e7cd8aff0" providerId="ADAL" clId="{64E34D39-CEA7-4453-A5CE-2A20C22CDE53}" dt="2023-05-25T15:48:08.287" v="9" actId="20577"/>
          <ac:spMkLst>
            <pc:docMk/>
            <pc:sldMk cId="1678749861" sldId="323"/>
            <ac:spMk id="68" creationId="{9DA22910-79CD-4689-7FA8-4585BA790CF5}"/>
          </ac:spMkLst>
        </pc:spChg>
        <pc:spChg chg="mod">
          <ac:chgData name="Caron, Pierre Nicolas" userId="67919323-2a9e-407a-ba8f-538e7cd8aff0" providerId="ADAL" clId="{64E34D39-CEA7-4453-A5CE-2A20C22CDE53}" dt="2023-05-25T15:50:54.626" v="102" actId="20577"/>
          <ac:spMkLst>
            <pc:docMk/>
            <pc:sldMk cId="1678749861" sldId="323"/>
            <ac:spMk id="69" creationId="{228E4155-767B-72B3-F847-84ECB04087C6}"/>
          </ac:spMkLst>
        </pc:spChg>
        <pc:grpChg chg="mod">
          <ac:chgData name="Caron, Pierre Nicolas" userId="67919323-2a9e-407a-ba8f-538e7cd8aff0" providerId="ADAL" clId="{64E34D39-CEA7-4453-A5CE-2A20C22CDE53}" dt="2023-05-25T15:47:05.006" v="0" actId="478"/>
          <ac:grpSpMkLst>
            <pc:docMk/>
            <pc:sldMk cId="1678749861" sldId="323"/>
            <ac:grpSpMk id="87" creationId="{845E6F56-2778-D019-8DA8-41BE8ECAEFEC}"/>
          </ac:grpSpMkLst>
        </pc:grpChg>
        <pc:picChg chg="add mod">
          <ac:chgData name="Caron, Pierre Nicolas" userId="67919323-2a9e-407a-ba8f-538e7cd8aff0" providerId="ADAL" clId="{64E34D39-CEA7-4453-A5CE-2A20C22CDE53}" dt="2023-05-25T15:47:23.439" v="6" actId="1076"/>
          <ac:picMkLst>
            <pc:docMk/>
            <pc:sldMk cId="1678749861" sldId="323"/>
            <ac:picMk id="6" creationId="{138C618B-4355-1337-D281-AC1901F6836A}"/>
          </ac:picMkLst>
        </pc:picChg>
        <pc:picChg chg="del">
          <ac:chgData name="Caron, Pierre Nicolas" userId="67919323-2a9e-407a-ba8f-538e7cd8aff0" providerId="ADAL" clId="{64E34D39-CEA7-4453-A5CE-2A20C22CDE53}" dt="2023-05-25T15:47:05.006" v="0" actId="478"/>
          <ac:picMkLst>
            <pc:docMk/>
            <pc:sldMk cId="1678749861" sldId="323"/>
            <ac:picMk id="67" creationId="{7AD82953-729E-7C72-63DA-8F121FD72B9F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34502-8ACC-40A0-B3AA-8EE045A3A8AA}" type="datetimeFigureOut">
              <a:rPr lang="fr-FR" smtClean="0"/>
              <a:t>04/11/2024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772669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972A4-7C37-4102-93A8-CDD59C4DC4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654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7F37F-09B1-4B29-9927-D3D3C0E89B0B}" type="datetimeFigureOut">
              <a:rPr lang="en-US" smtClean="0"/>
              <a:t>11/4/2024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49250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87136"/>
            <a:ext cx="548640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772669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7F486-80D2-4AA6-B466-E7A54464251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7F486-80D2-4AA6-B466-E7A544642511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90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7F486-80D2-4AA6-B466-E7A544642511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9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7F486-80D2-4AA6-B466-E7A544642511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4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_titre_Génér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5075A-C7F6-E20F-4659-4390233494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486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041EE99-3E1D-3E64-EBFD-9B987D80D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80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E478783-D152-9324-F313-B5846EABAD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848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Généri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6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ctr" anchorCtr="0"/>
          <a:lstStyle>
            <a:lvl1pPr>
              <a:defRPr sz="285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MASTER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39B770C-F11E-5651-83B9-6CC86156AF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8A4E9A8-9F47-DBDC-0AB8-B03A5C3782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3582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A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5B33A84C-D706-C891-15EE-633C499096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43AEB51-F38B-B637-A294-0E8828774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6957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cend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BDBEC30-E558-1B40-FC34-3341D16EF6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4224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Securité électro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227CA0B4-599B-979D-1A6B-23859CC6B6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0B2DA7B-600E-D0EC-19B7-D7C467020A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2057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1D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6A0F013B-DA24-1740-FEB0-0D0757384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D05F7A7-5A56-495E-3ADB-BF77C6EA7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3935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AA72D3C1-D5FF-152B-7131-53D7A3453C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55E48B8-AF9E-A0C6-2601-B7B8927183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1129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Chubb visiON+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58B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B4B4486-3C15-02B2-3941-B1455E255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492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7B15-1AED-F9E3-2247-98292581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8831" y="1057276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86D0AC6-CF3F-010F-5F75-DA8396FCC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2720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lide_titre_securité-electron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7887F-5111-7D4A-F2E4-3BE260222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124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4E760-83DC-F441-8F32-E70A0D4F69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92530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3381D5-90FA-5347-9058-012A42C930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04046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600B1EC-8BF0-A7C7-98D0-6714BDF96E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5477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9DE1F-13ED-C433-E393-2F16097C70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1014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05B8BF-D966-53F2-E21D-202C5F37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8675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3782-749E-3D18-CEA1-C2F6A02EE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5" y="907496"/>
            <a:ext cx="3886200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83C6E-3407-0FA3-A16D-23C4DCF3A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8675" y="907496"/>
            <a:ext cx="3886201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4070-F48D-69A3-7C84-CEA108A8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47429C4-C937-D3F4-8552-EC03A7D682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497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noProof="0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F9B4E68-69D6-589D-A39A-92EFABD2B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285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C85D8B1-946E-63C6-15CC-292ADCA30A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9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16C102C-1B15-F60D-BBC6-C48F3CBD43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8006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5141594-14B9-7AFD-0749-536A4AF32B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8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4E760-83DC-F441-8F32-E70A0D4F69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92530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3381D5-90FA-5347-9058-012A42C930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04046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138045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pic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9323" y="0"/>
            <a:ext cx="5044678" cy="51435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4021931" cy="3135664"/>
          </a:xfrm>
        </p:spPr>
        <p:txBody>
          <a:bodyPr numCol="1" spcCol="180000"/>
          <a:lstStyle>
            <a:lvl3pPr>
              <a:spcBef>
                <a:spcPts val="825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8279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ivider slide overl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71403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Slide_titre_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17811D-086B-7DE2-D6DA-DC99C6CB7F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61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Slide_titre_incend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D7094F-FF3E-6E66-AF08-0906B4EF53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45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057276"/>
            <a:ext cx="8181975" cy="3799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4957F2B-E8D4-1F99-8AB9-1B79F59E4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55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0E1172F9-6A9C-1C25-C0EE-1C90BF9E4F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209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 numCol="3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B75865E-3CD9-3441-26EE-BA586D0B6D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7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enu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9323" y="0"/>
            <a:ext cx="5044678" cy="51435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4021931" cy="3135664"/>
          </a:xfrm>
        </p:spPr>
        <p:txBody>
          <a:bodyPr numCol="1" spcCol="180000"/>
          <a:lstStyle>
            <a:lvl3pPr>
              <a:spcBef>
                <a:spcPts val="825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CE8E80D-0D50-9B53-EAE4-D72674F05B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218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é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5" y="1275160"/>
            <a:ext cx="2636042" cy="3110573"/>
          </a:xfrm>
        </p:spPr>
        <p:txBody>
          <a:bodyPr/>
          <a:lstStyle>
            <a:lvl1pPr>
              <a:defRPr sz="900"/>
            </a:lvl1pPr>
            <a:lvl2pPr>
              <a:defRPr sz="825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7E68E7C-063B-9DDF-F961-F7A5BA543D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233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5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4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Relationship Id="rId35" Type="http://schemas.openxmlformats.org/officeDocument/2006/relationships/image" Target="../media/image6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5E887-2BA7-B6D2-E61F-6B6B92609E5D}"/>
              </a:ext>
            </a:extLst>
          </p:cNvPr>
          <p:cNvSpPr txBox="1"/>
          <p:nvPr userDrawn="1"/>
        </p:nvSpPr>
        <p:spPr>
          <a:xfrm>
            <a:off x="479959" y="4941431"/>
            <a:ext cx="8181974" cy="9233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marL="0" algn="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©2023 Chubb Fire &amp; Security. All Rights Reserved.</a:t>
            </a:r>
          </a:p>
        </p:txBody>
      </p:sp>
      <p:grpSp>
        <p:nvGrpSpPr>
          <p:cNvPr id="7" name="Gridlines" hidden="1">
            <a:extLst>
              <a:ext uri="{FF2B5EF4-FFF2-40B4-BE49-F238E27FC236}">
                <a16:creationId xmlns:a16="http://schemas.microsoft.com/office/drawing/2014/main" id="{75712DD0-BBF6-2162-FF84-97F053C1BEC2}"/>
              </a:ext>
            </a:extLst>
          </p:cNvPr>
          <p:cNvGrpSpPr/>
          <p:nvPr userDrawn="1"/>
        </p:nvGrpSpPr>
        <p:grpSpPr>
          <a:xfrm>
            <a:off x="0" y="-132457"/>
            <a:ext cx="9144029" cy="84808"/>
            <a:chOff x="-1" y="-176609"/>
            <a:chExt cx="12192039" cy="1130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74935-F24F-DB41-CB84-B5C4F415196D}"/>
                </a:ext>
              </a:extLst>
            </p:cNvPr>
            <p:cNvSpPr/>
            <p:nvPr userDrawn="1"/>
          </p:nvSpPr>
          <p:spPr>
            <a:xfrm flipV="1">
              <a:off x="415781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2A7A23-9066-9A2F-12BA-64219710B808}"/>
                </a:ext>
              </a:extLst>
            </p:cNvPr>
            <p:cNvSpPr/>
            <p:nvPr userDrawn="1"/>
          </p:nvSpPr>
          <p:spPr>
            <a:xfrm flipV="1">
              <a:off x="785423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EC9EA-CC50-93FD-E35C-9039E6BF63FA}"/>
                </a:ext>
              </a:extLst>
            </p:cNvPr>
            <p:cNvSpPr/>
            <p:nvPr userDrawn="1"/>
          </p:nvSpPr>
          <p:spPr>
            <a:xfrm flipV="1">
              <a:off x="323371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5253B-C8B9-B213-0549-C2CABE83767A}"/>
                </a:ext>
              </a:extLst>
            </p:cNvPr>
            <p:cNvSpPr/>
            <p:nvPr userDrawn="1"/>
          </p:nvSpPr>
          <p:spPr>
            <a:xfrm flipV="1">
              <a:off x="230960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3E685-AFB0-3808-02C0-41443FB78C4F}"/>
                </a:ext>
              </a:extLst>
            </p:cNvPr>
            <p:cNvSpPr/>
            <p:nvPr userDrawn="1"/>
          </p:nvSpPr>
          <p:spPr>
            <a:xfrm flipV="1">
              <a:off x="138550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39E96B-AA98-8740-AD85-F44E2A1506CA}"/>
                </a:ext>
              </a:extLst>
            </p:cNvPr>
            <p:cNvSpPr/>
            <p:nvPr userDrawn="1"/>
          </p:nvSpPr>
          <p:spPr>
            <a:xfrm flipV="1">
              <a:off x="-1" y="-174106"/>
              <a:ext cx="6413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35EF18-40B9-9508-592E-825ACDB0B0E2}"/>
                </a:ext>
              </a:extLst>
            </p:cNvPr>
            <p:cNvSpPr/>
            <p:nvPr userDrawn="1"/>
          </p:nvSpPr>
          <p:spPr>
            <a:xfrm flipV="1">
              <a:off x="508191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907C7-C78D-3E5D-9D4C-B25DC042006E}"/>
                </a:ext>
              </a:extLst>
            </p:cNvPr>
            <p:cNvSpPr/>
            <p:nvPr userDrawn="1"/>
          </p:nvSpPr>
          <p:spPr>
            <a:xfrm flipV="1">
              <a:off x="600602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38D4F-DEA9-83FD-CC53-E7CDFD726285}"/>
                </a:ext>
              </a:extLst>
            </p:cNvPr>
            <p:cNvSpPr/>
            <p:nvPr userDrawn="1"/>
          </p:nvSpPr>
          <p:spPr>
            <a:xfrm flipV="1">
              <a:off x="693012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AFE754-46E1-3D64-8D7D-FDFADE6C600C}"/>
                </a:ext>
              </a:extLst>
            </p:cNvPr>
            <p:cNvSpPr/>
            <p:nvPr userDrawn="1"/>
          </p:nvSpPr>
          <p:spPr>
            <a:xfrm flipV="1">
              <a:off x="877833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90E372-E36D-0D7B-A3EF-779A78A71F8F}"/>
                </a:ext>
              </a:extLst>
            </p:cNvPr>
            <p:cNvSpPr/>
            <p:nvPr userDrawn="1"/>
          </p:nvSpPr>
          <p:spPr>
            <a:xfrm flipV="1">
              <a:off x="970243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277D9C-E3A1-CA8B-4D2E-2D9B083A5095}"/>
                </a:ext>
              </a:extLst>
            </p:cNvPr>
            <p:cNvSpPr/>
            <p:nvPr userDrawn="1"/>
          </p:nvSpPr>
          <p:spPr>
            <a:xfrm flipV="1">
              <a:off x="1062654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A81F11-1656-D5A3-5479-A9B8032D2617}"/>
                </a:ext>
              </a:extLst>
            </p:cNvPr>
            <p:cNvSpPr/>
            <p:nvPr userDrawn="1"/>
          </p:nvSpPr>
          <p:spPr>
            <a:xfrm flipV="1">
              <a:off x="11550650" y="-176609"/>
              <a:ext cx="641388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668E0AB0-194F-73A3-1EAB-3AA898FC2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49715" b="39212"/>
          <a:stretch/>
        </p:blipFill>
        <p:spPr>
          <a:xfrm>
            <a:off x="-1" y="3387325"/>
            <a:ext cx="1305425" cy="17561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58F7F-EA99-BFEA-0CFD-2C65294D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725E6-0AD0-F8C2-0848-43E86E252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4" y="1283515"/>
            <a:ext cx="8181974" cy="3127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EB73A-9082-6DB0-F00E-EBEA97D47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3300" y="5191149"/>
            <a:ext cx="2057400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3420-8F4F-73C2-7C21-BE3DA3136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014" y="5191149"/>
            <a:ext cx="1529689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="0" cap="none" spc="38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068C-F84C-EC00-DD75-0749498A3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67BE01-0F1C-3000-08D0-5FD554030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t="83194" r="28994"/>
          <a:stretch/>
        </p:blipFill>
        <p:spPr>
          <a:xfrm>
            <a:off x="5086669" y="-1878"/>
            <a:ext cx="4057360" cy="106867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D75367-A008-F0C8-86DB-6CE2BEB8367D}"/>
              </a:ext>
            </a:extLst>
          </p:cNvPr>
          <p:cNvCxnSpPr>
            <a:cxnSpLocks/>
          </p:cNvCxnSpPr>
          <p:nvPr userDrawn="1"/>
        </p:nvCxnSpPr>
        <p:spPr>
          <a:xfrm>
            <a:off x="5448925" y="5056903"/>
            <a:ext cx="32140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4">
            <a:extLst>
              <a:ext uri="{FF2B5EF4-FFF2-40B4-BE49-F238E27FC236}">
                <a16:creationId xmlns:a16="http://schemas.microsoft.com/office/drawing/2014/main" id="{F42B04C5-B2EE-D69E-C376-8FEC1F6F9122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4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136922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3pPr>
      <a:lvl4pPr marL="269081" indent="-132160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406004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3585" indent="-103585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03597" indent="-92869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04">
          <p15:clr>
            <a:srgbClr val="F26B43"/>
          </p15:clr>
        </p15:guide>
        <p15:guide id="4" pos="7276">
          <p15:clr>
            <a:srgbClr val="F26B43"/>
          </p15:clr>
        </p15:guide>
        <p15:guide id="5" pos="6807">
          <p15:clr>
            <a:srgbClr val="F26B43"/>
          </p15:clr>
        </p15:guide>
        <p15:guide id="6" pos="6693">
          <p15:clr>
            <a:srgbClr val="F26B43"/>
          </p15:clr>
        </p15:guide>
        <p15:guide id="7" pos="6227">
          <p15:clr>
            <a:srgbClr val="F26B43"/>
          </p15:clr>
        </p15:guide>
        <p15:guide id="8" pos="6113">
          <p15:clr>
            <a:srgbClr val="F26B43"/>
          </p15:clr>
        </p15:guide>
        <p15:guide id="9" pos="5643">
          <p15:clr>
            <a:srgbClr val="F26B43"/>
          </p15:clr>
        </p15:guide>
        <p15:guide id="10" pos="5528">
          <p15:clr>
            <a:srgbClr val="F26B43"/>
          </p15:clr>
        </p15:guide>
        <p15:guide id="11" pos="5061">
          <p15:clr>
            <a:srgbClr val="F26B43"/>
          </p15:clr>
        </p15:guide>
        <p15:guide id="12" pos="4946">
          <p15:clr>
            <a:srgbClr val="F26B43"/>
          </p15:clr>
        </p15:guide>
        <p15:guide id="13" pos="4479">
          <p15:clr>
            <a:srgbClr val="F26B43"/>
          </p15:clr>
        </p15:guide>
        <p15:guide id="14" pos="4365">
          <p15:clr>
            <a:srgbClr val="F26B43"/>
          </p15:clr>
        </p15:guide>
        <p15:guide id="15" pos="3897">
          <p15:clr>
            <a:srgbClr val="F26B43"/>
          </p15:clr>
        </p15:guide>
        <p15:guide id="16" pos="3782">
          <p15:clr>
            <a:srgbClr val="F26B43"/>
          </p15:clr>
        </p15:guide>
        <p15:guide id="17" pos="3315">
          <p15:clr>
            <a:srgbClr val="F26B43"/>
          </p15:clr>
        </p15:guide>
        <p15:guide id="18" pos="3201">
          <p15:clr>
            <a:srgbClr val="F26B43"/>
          </p15:clr>
        </p15:guide>
        <p15:guide id="19" pos="2733">
          <p15:clr>
            <a:srgbClr val="F26B43"/>
          </p15:clr>
        </p15:guide>
        <p15:guide id="20" pos="2618">
          <p15:clr>
            <a:srgbClr val="F26B43"/>
          </p15:clr>
        </p15:guide>
        <p15:guide id="21" pos="2036">
          <p15:clr>
            <a:srgbClr val="F26B43"/>
          </p15:clr>
        </p15:guide>
        <p15:guide id="22" pos="2151">
          <p15:clr>
            <a:srgbClr val="F26B43"/>
          </p15:clr>
        </p15:guide>
        <p15:guide id="23" pos="1568">
          <p15:clr>
            <a:srgbClr val="F26B43"/>
          </p15:clr>
        </p15:guide>
        <p15:guide id="24" pos="1454">
          <p15:clr>
            <a:srgbClr val="F26B43"/>
          </p15:clr>
        </p15:guide>
        <p15:guide id="25" pos="986">
          <p15:clr>
            <a:srgbClr val="F26B43"/>
          </p15:clr>
        </p15:guide>
        <p15:guide id="26" pos="872">
          <p15:clr>
            <a:srgbClr val="F26B43"/>
          </p15:clr>
        </p15:guide>
        <p15:guide id="27" orient="horz" pos="210">
          <p15:clr>
            <a:srgbClr val="F26B43"/>
          </p15:clr>
        </p15:guide>
        <p15:guide id="28" orient="horz" pos="448">
          <p15:clr>
            <a:srgbClr val="F26B43"/>
          </p15:clr>
        </p15:guide>
        <p15:guide id="29" orient="horz" pos="888">
          <p15:clr>
            <a:srgbClr val="F26B43"/>
          </p15:clr>
        </p15:guide>
        <p15:guide id="30" orient="horz" pos="4173">
          <p15:clr>
            <a:srgbClr val="F26B43"/>
          </p15:clr>
        </p15:guide>
        <p15:guide id="31" orient="horz" pos="3698">
          <p15:clr>
            <a:srgbClr val="F26B43"/>
          </p15:clr>
        </p15:guide>
        <p15:guide id="32" orient="horz" pos="595">
          <p15:clr>
            <a:srgbClr val="F26B43"/>
          </p15:clr>
        </p15:guide>
        <p15:guide id="33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2.png"/><Relationship Id="rId3" Type="http://schemas.openxmlformats.org/officeDocument/2006/relationships/image" Target="../media/image53.jpeg"/><Relationship Id="rId7" Type="http://schemas.openxmlformats.org/officeDocument/2006/relationships/image" Target="../media/image57.jpe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emf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7" Type="http://schemas.openxmlformats.org/officeDocument/2006/relationships/image" Target="../media/image81.pn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hyperlink" Target="http://www.chubbfiresecurity.com/fr/fr" TargetMode="External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85.png"/><Relationship Id="rId11" Type="http://schemas.openxmlformats.org/officeDocument/2006/relationships/hyperlink" Target="https://www.linkedin.com/company/chubb-france/" TargetMode="External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11" Type="http://schemas.openxmlformats.org/officeDocument/2006/relationships/image" Target="../media/image35.svg"/><Relationship Id="rId5" Type="http://schemas.openxmlformats.org/officeDocument/2006/relationships/image" Target="../media/image29.pn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38726" y="1838065"/>
            <a:ext cx="7372945" cy="1438535"/>
          </a:xfrm>
        </p:spPr>
        <p:txBody>
          <a:bodyPr anchor="ctr"/>
          <a:lstStyle/>
          <a:p>
            <a:r>
              <a:rPr lang="fr-FR" sz="3200" dirty="0"/>
              <a:t>Systèmes de sécurité incendie</a:t>
            </a:r>
            <a:endParaRPr lang="en-US" sz="32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5432419" cy="529432"/>
          </a:xfrm>
        </p:spPr>
        <p:txBody>
          <a:bodyPr/>
          <a:lstStyle/>
          <a:p>
            <a:r>
              <a:rPr lang="fr-FR" sz="3200" b="1" dirty="0"/>
              <a:t>La liberté </a:t>
            </a:r>
          </a:p>
          <a:p>
            <a:r>
              <a:rPr lang="fr-FR" sz="3200" b="1" dirty="0"/>
              <a:t>de choix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546573-6C8D-1AA4-E3A8-59332BF9C0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0710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 : coins arrondis 101">
            <a:extLst>
              <a:ext uri="{FF2B5EF4-FFF2-40B4-BE49-F238E27FC236}">
                <a16:creationId xmlns:a16="http://schemas.microsoft.com/office/drawing/2014/main" id="{8EE39A39-1633-B539-2616-AA69C095B98C}"/>
              </a:ext>
            </a:extLst>
          </p:cNvPr>
          <p:cNvSpPr/>
          <p:nvPr/>
        </p:nvSpPr>
        <p:spPr>
          <a:xfrm>
            <a:off x="2228829" y="1592671"/>
            <a:ext cx="6633405" cy="876757"/>
          </a:xfrm>
          <a:prstGeom prst="roundRect">
            <a:avLst>
              <a:gd name="adj" fmla="val 8219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31434536-D134-BB8C-4A7D-AC30E13E63D5}"/>
              </a:ext>
            </a:extLst>
          </p:cNvPr>
          <p:cNvSpPr/>
          <p:nvPr/>
        </p:nvSpPr>
        <p:spPr>
          <a:xfrm>
            <a:off x="2228829" y="1195294"/>
            <a:ext cx="6633405" cy="353722"/>
          </a:xfrm>
          <a:prstGeom prst="roundRect">
            <a:avLst>
              <a:gd name="adj" fmla="val 8219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Système de sécurité incendie : La liberté de choix</a:t>
            </a:r>
            <a:endParaRPr lang="fr-FR" sz="2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F79102-C84E-D2DE-5AF8-E96EB88E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2B28E-148D-3AD4-B449-987EEB164F5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Introduction</a:t>
            </a:r>
          </a:p>
        </p:txBody>
      </p:sp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138C3E78-9581-C357-93A6-36C90CDE1846}"/>
              </a:ext>
            </a:extLst>
          </p:cNvPr>
          <p:cNvSpPr/>
          <p:nvPr/>
        </p:nvSpPr>
        <p:spPr>
          <a:xfrm rot="5400000">
            <a:off x="1526955" y="1934684"/>
            <a:ext cx="840716" cy="239059"/>
          </a:xfrm>
          <a:prstGeom prst="triangl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315ADD-777B-CA79-0D6F-9AFD07BCF1B7}"/>
              </a:ext>
            </a:extLst>
          </p:cNvPr>
          <p:cNvSpPr txBox="1"/>
          <p:nvPr/>
        </p:nvSpPr>
        <p:spPr>
          <a:xfrm>
            <a:off x="7210566" y="2349821"/>
            <a:ext cx="1526241" cy="107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fr-FR" sz="600" i="1" dirty="0">
                <a:solidFill>
                  <a:schemeClr val="accent2">
                    <a:lumMod val="50000"/>
                  </a:schemeClr>
                </a:solidFill>
              </a:rPr>
              <a:t>* EPI : équipement de protection individuel</a:t>
            </a:r>
          </a:p>
        </p:txBody>
      </p: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A6071F31-0031-E424-15F2-51BE28CDFE4B}"/>
              </a:ext>
            </a:extLst>
          </p:cNvPr>
          <p:cNvGrpSpPr/>
          <p:nvPr/>
        </p:nvGrpSpPr>
        <p:grpSpPr>
          <a:xfrm>
            <a:off x="2235434" y="2523179"/>
            <a:ext cx="998842" cy="2014407"/>
            <a:chOff x="2235434" y="2523179"/>
            <a:chExt cx="998842" cy="2014407"/>
          </a:xfrm>
        </p:grpSpPr>
        <p:pic>
          <p:nvPicPr>
            <p:cNvPr id="64" name="Picture 5">
              <a:extLst>
                <a:ext uri="{FF2B5EF4-FFF2-40B4-BE49-F238E27FC236}">
                  <a16:creationId xmlns:a16="http://schemas.microsoft.com/office/drawing/2014/main" id="{8E7A6C1D-413C-713D-5282-8A705DD38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66776" y="3083360"/>
              <a:ext cx="336158" cy="5805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A9C02FF-9C86-6DD6-1CC1-76DF09EC20FF}"/>
                </a:ext>
              </a:extLst>
            </p:cNvPr>
            <p:cNvSpPr txBox="1"/>
            <p:nvPr/>
          </p:nvSpPr>
          <p:spPr>
            <a:xfrm>
              <a:off x="2235434" y="3752756"/>
              <a:ext cx="998842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small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Diagnostiquer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400" b="0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Le réseau,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l’état des cartes,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l’état des satellites…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13ABCD17-467C-942E-622F-F50F6A0F0031}"/>
                </a:ext>
              </a:extLst>
            </p:cNvPr>
            <p:cNvSpPr txBox="1"/>
            <p:nvPr/>
          </p:nvSpPr>
          <p:spPr>
            <a:xfrm>
              <a:off x="2257581" y="2840374"/>
              <a:ext cx="954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ea typeface="+mn-ea"/>
                  <a:cs typeface="Arial" charset="0"/>
                </a:rPr>
                <a:t>CHUBB LON</a:t>
              </a:r>
            </a:p>
          </p:txBody>
        </p:sp>
        <p:sp>
          <p:nvSpPr>
            <p:cNvPr id="90" name="Triangle isocèle 89">
              <a:extLst>
                <a:ext uri="{FF2B5EF4-FFF2-40B4-BE49-F238E27FC236}">
                  <a16:creationId xmlns:a16="http://schemas.microsoft.com/office/drawing/2014/main" id="{F28897B9-A966-119A-ECF9-DE49F4C0AE7C}"/>
                </a:ext>
              </a:extLst>
            </p:cNvPr>
            <p:cNvSpPr/>
            <p:nvPr/>
          </p:nvSpPr>
          <p:spPr>
            <a:xfrm rot="10800000">
              <a:off x="2314498" y="2523179"/>
              <a:ext cx="840716" cy="239059"/>
            </a:xfrm>
            <a:prstGeom prst="triangle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1" name="Connecteur droit 90">
            <a:extLst>
              <a:ext uri="{FF2B5EF4-FFF2-40B4-BE49-F238E27FC236}">
                <a16:creationId xmlns:a16="http://schemas.microsoft.com/office/drawing/2014/main" id="{F67B1C9B-0C8C-7ABB-9BA4-45A9FE5FBF17}"/>
              </a:ext>
            </a:extLst>
          </p:cNvPr>
          <p:cNvCxnSpPr>
            <a:cxnSpLocks/>
          </p:cNvCxnSpPr>
          <p:nvPr/>
        </p:nvCxnSpPr>
        <p:spPr>
          <a:xfrm>
            <a:off x="3275104" y="3290823"/>
            <a:ext cx="0" cy="1046001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91">
            <a:extLst>
              <a:ext uri="{FF2B5EF4-FFF2-40B4-BE49-F238E27FC236}">
                <a16:creationId xmlns:a16="http://schemas.microsoft.com/office/drawing/2014/main" id="{7C142C81-6A71-6F87-8D27-DA86A38CB351}"/>
              </a:ext>
            </a:extLst>
          </p:cNvPr>
          <p:cNvCxnSpPr>
            <a:cxnSpLocks/>
          </p:cNvCxnSpPr>
          <p:nvPr/>
        </p:nvCxnSpPr>
        <p:spPr>
          <a:xfrm>
            <a:off x="5243602" y="3290823"/>
            <a:ext cx="0" cy="1046001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eur droit 92">
            <a:extLst>
              <a:ext uri="{FF2B5EF4-FFF2-40B4-BE49-F238E27FC236}">
                <a16:creationId xmlns:a16="http://schemas.microsoft.com/office/drawing/2014/main" id="{DAAE39FF-0CAC-EFF5-6EA6-77A54FF4BB98}"/>
              </a:ext>
            </a:extLst>
          </p:cNvPr>
          <p:cNvCxnSpPr>
            <a:cxnSpLocks/>
          </p:cNvCxnSpPr>
          <p:nvPr/>
        </p:nvCxnSpPr>
        <p:spPr>
          <a:xfrm>
            <a:off x="7696936" y="3290823"/>
            <a:ext cx="0" cy="1046001"/>
          </a:xfrm>
          <a:prstGeom prst="line">
            <a:avLst/>
          </a:prstGeom>
          <a:ln w="317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oupe 105">
            <a:extLst>
              <a:ext uri="{FF2B5EF4-FFF2-40B4-BE49-F238E27FC236}">
                <a16:creationId xmlns:a16="http://schemas.microsoft.com/office/drawing/2014/main" id="{E9CDB00F-7C57-AD3D-D865-2C11BBCF7A0D}"/>
              </a:ext>
            </a:extLst>
          </p:cNvPr>
          <p:cNvGrpSpPr/>
          <p:nvPr/>
        </p:nvGrpSpPr>
        <p:grpSpPr>
          <a:xfrm>
            <a:off x="7696933" y="2539534"/>
            <a:ext cx="1221919" cy="1998052"/>
            <a:chOff x="7696933" y="2539534"/>
            <a:chExt cx="1221919" cy="1998052"/>
          </a:xfrm>
        </p:grpSpPr>
        <p:sp>
          <p:nvSpPr>
            <p:cNvPr id="74" name="Rectangle 14">
              <a:extLst>
                <a:ext uri="{FF2B5EF4-FFF2-40B4-BE49-F238E27FC236}">
                  <a16:creationId xmlns:a16="http://schemas.microsoft.com/office/drawing/2014/main" id="{B1F68FDB-30AE-E8A2-4656-E8BB9F98F1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25241" y="2840374"/>
              <a:ext cx="1165302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</a:rPr>
                <a:t>DAS CONTROLE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F1326AB7-08CA-B95E-ABC4-D45EBF047C81}"/>
                </a:ext>
              </a:extLst>
            </p:cNvPr>
            <p:cNvSpPr txBox="1"/>
            <p:nvPr/>
          </p:nvSpPr>
          <p:spPr>
            <a:xfrm>
              <a:off x="7696933" y="3752756"/>
              <a:ext cx="1221919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small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rPr>
                <a:t>Vérifier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1" i="0" u="none" strike="noStrike" kern="0" cap="small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800" i="1" kern="0" dirty="0">
                  <a:solidFill>
                    <a:srgbClr val="000000"/>
                  </a:solidFill>
                  <a:latin typeface="Arial" panose="020B0604020202020204"/>
                  <a:cs typeface="Arial" charset="0"/>
                </a:rPr>
                <a:t>Les lignes de contrôle et télécommandes des </a:t>
              </a:r>
              <a:r>
                <a:rPr kumimoji="0" lang="fr-FR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rPr>
                <a:t>DAS et  DCT en tension, continuité. </a:t>
              </a:r>
            </a:p>
          </p:txBody>
        </p:sp>
        <p:pic>
          <p:nvPicPr>
            <p:cNvPr id="76" name="Picture 2">
              <a:extLst>
                <a:ext uri="{FF2B5EF4-FFF2-40B4-BE49-F238E27FC236}">
                  <a16:creationId xmlns:a16="http://schemas.microsoft.com/office/drawing/2014/main" id="{B2C1ADFD-BE58-4D6D-7AD8-875B3EEF42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092117" y="3134689"/>
              <a:ext cx="431551" cy="507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Triangle isocèle 95">
              <a:extLst>
                <a:ext uri="{FF2B5EF4-FFF2-40B4-BE49-F238E27FC236}">
                  <a16:creationId xmlns:a16="http://schemas.microsoft.com/office/drawing/2014/main" id="{CB53FC2F-0988-B0FE-87F3-F71A5C2E76BC}"/>
                </a:ext>
              </a:extLst>
            </p:cNvPr>
            <p:cNvSpPr/>
            <p:nvPr/>
          </p:nvSpPr>
          <p:spPr>
            <a:xfrm rot="10800000">
              <a:off x="7887534" y="2539534"/>
              <a:ext cx="840716" cy="239059"/>
            </a:xfrm>
            <a:prstGeom prst="triangle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9EA9572C-FD3F-BF40-5CB8-2C47616FB17E}"/>
              </a:ext>
            </a:extLst>
          </p:cNvPr>
          <p:cNvGrpSpPr/>
          <p:nvPr/>
        </p:nvGrpSpPr>
        <p:grpSpPr>
          <a:xfrm>
            <a:off x="3342844" y="2539534"/>
            <a:ext cx="1889392" cy="1998052"/>
            <a:chOff x="3312377" y="2539534"/>
            <a:chExt cx="1889392" cy="1998052"/>
          </a:xfrm>
        </p:grpSpPr>
        <p:sp>
          <p:nvSpPr>
            <p:cNvPr id="68" name="ZoneTexte 12">
              <a:extLst>
                <a:ext uri="{FF2B5EF4-FFF2-40B4-BE49-F238E27FC236}">
                  <a16:creationId xmlns:a16="http://schemas.microsoft.com/office/drawing/2014/main" id="{9DA22910-79CD-4689-7FA8-4585BA790C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5472" y="2840374"/>
              <a:ext cx="1343202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3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Arial" pitchFamily="34" charset="0"/>
                </a:rPr>
                <a:t>POL-200TS</a:t>
              </a: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228E4155-767B-72B3-F847-84ECB04087C6}"/>
                </a:ext>
              </a:extLst>
            </p:cNvPr>
            <p:cNvSpPr txBox="1"/>
            <p:nvPr/>
          </p:nvSpPr>
          <p:spPr>
            <a:xfrm>
              <a:off x="3312377" y="3752756"/>
              <a:ext cx="1889392" cy="784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small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rPr>
                <a:t>Tester - mesurer - éditer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rPr>
                <a:t>Visualiser les lignes et points de détection</a:t>
              </a:r>
              <a:r>
                <a:rPr lang="fr-FR" sz="800" i="1" kern="0" dirty="0">
                  <a:solidFill>
                    <a:srgbClr val="000000"/>
                  </a:solidFill>
                  <a:latin typeface="Arial" panose="020B0604020202020204"/>
                  <a:cs typeface="Arial" charset="0"/>
                </a:rPr>
                <a:t> </a:t>
              </a:r>
              <a:r>
                <a:rPr kumimoji="0" lang="fr-FR" sz="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rPr>
                <a:t>associés et leurs adresses, mesurer les seuils, exporter et éditer les rapports.</a:t>
              </a:r>
            </a:p>
          </p:txBody>
        </p:sp>
        <p:sp>
          <p:nvSpPr>
            <p:cNvPr id="94" name="Triangle isocèle 93">
              <a:extLst>
                <a:ext uri="{FF2B5EF4-FFF2-40B4-BE49-F238E27FC236}">
                  <a16:creationId xmlns:a16="http://schemas.microsoft.com/office/drawing/2014/main" id="{A47157C1-2B85-9020-BBA2-C1814BFF060D}"/>
                </a:ext>
              </a:extLst>
            </p:cNvPr>
            <p:cNvSpPr/>
            <p:nvPr/>
          </p:nvSpPr>
          <p:spPr>
            <a:xfrm rot="10800000">
              <a:off x="3836715" y="2539534"/>
              <a:ext cx="840716" cy="239059"/>
            </a:xfrm>
            <a:prstGeom prst="triangle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38C618B-4355-1337-D281-AC1901F68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5505" y="3197669"/>
              <a:ext cx="783136" cy="414092"/>
            </a:xfrm>
            <a:prstGeom prst="rect">
              <a:avLst/>
            </a:prstGeom>
          </p:spPr>
        </p:pic>
      </p:grpSp>
      <p:pic>
        <p:nvPicPr>
          <p:cNvPr id="19" name="Image 18" descr="Une image contenant Police, Graphique, graphisme, texte&#10;&#10;Description générée automatiquement">
            <a:extLst>
              <a:ext uri="{FF2B5EF4-FFF2-40B4-BE49-F238E27FC236}">
                <a16:creationId xmlns:a16="http://schemas.microsoft.com/office/drawing/2014/main" id="{9C115AAF-75EC-6DCF-980E-FEB810528E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6" y="1806248"/>
            <a:ext cx="1531383" cy="375552"/>
          </a:xfrm>
          <a:prstGeom prst="rect">
            <a:avLst/>
          </a:prstGeom>
        </p:spPr>
      </p:pic>
      <p:pic>
        <p:nvPicPr>
          <p:cNvPr id="21" name="Image 20" descr="Une image contenant Appareils électroniques, Appareil électronique, machine, panneau de contrôle&#10;&#10;Description générée automatiquement">
            <a:extLst>
              <a:ext uri="{FF2B5EF4-FFF2-40B4-BE49-F238E27FC236}">
                <a16:creationId xmlns:a16="http://schemas.microsoft.com/office/drawing/2014/main" id="{693A09B6-299E-6FDC-2249-C8692B8E93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6" y="2936050"/>
            <a:ext cx="1014034" cy="1583131"/>
          </a:xfrm>
          <a:prstGeom prst="rect">
            <a:avLst/>
          </a:prstGeom>
        </p:spPr>
      </p:pic>
      <p:sp>
        <p:nvSpPr>
          <p:cNvPr id="22" name="Triangle isocèle 21">
            <a:extLst>
              <a:ext uri="{FF2B5EF4-FFF2-40B4-BE49-F238E27FC236}">
                <a16:creationId xmlns:a16="http://schemas.microsoft.com/office/drawing/2014/main" id="{36C213B7-2C36-529F-E88B-F85CCBA39767}"/>
              </a:ext>
            </a:extLst>
          </p:cNvPr>
          <p:cNvSpPr/>
          <p:nvPr/>
        </p:nvSpPr>
        <p:spPr>
          <a:xfrm rot="5400000">
            <a:off x="1530423" y="3141203"/>
            <a:ext cx="840716" cy="239059"/>
          </a:xfrm>
          <a:prstGeom prst="triangl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Triangle isocèle 22">
            <a:extLst>
              <a:ext uri="{FF2B5EF4-FFF2-40B4-BE49-F238E27FC236}">
                <a16:creationId xmlns:a16="http://schemas.microsoft.com/office/drawing/2014/main" id="{556C024B-B1CE-DE0E-40D3-77F7A0EB25EA}"/>
              </a:ext>
            </a:extLst>
          </p:cNvPr>
          <p:cNvSpPr/>
          <p:nvPr/>
        </p:nvSpPr>
        <p:spPr>
          <a:xfrm rot="5400000">
            <a:off x="1531182" y="4114652"/>
            <a:ext cx="840716" cy="239059"/>
          </a:xfrm>
          <a:prstGeom prst="triangl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7" name="Image 26" descr="Une image contenant gadget, Appareil électronique, caméra, smartphone&#10;&#10;Description générée automatiquement">
            <a:extLst>
              <a:ext uri="{FF2B5EF4-FFF2-40B4-BE49-F238E27FC236}">
                <a16:creationId xmlns:a16="http://schemas.microsoft.com/office/drawing/2014/main" id="{F0D8DBFE-D216-D38C-C298-D6C2E3C74C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33" y="3388514"/>
            <a:ext cx="553343" cy="712003"/>
          </a:xfrm>
          <a:prstGeom prst="rect">
            <a:avLst/>
          </a:prstGeom>
        </p:spPr>
      </p:pic>
      <p:grpSp>
        <p:nvGrpSpPr>
          <p:cNvPr id="104" name="Groupe 103">
            <a:extLst>
              <a:ext uri="{FF2B5EF4-FFF2-40B4-BE49-F238E27FC236}">
                <a16:creationId xmlns:a16="http://schemas.microsoft.com/office/drawing/2014/main" id="{81225443-63EE-D9FF-0548-CFBCEBFAE778}"/>
              </a:ext>
            </a:extLst>
          </p:cNvPr>
          <p:cNvGrpSpPr/>
          <p:nvPr/>
        </p:nvGrpSpPr>
        <p:grpSpPr>
          <a:xfrm>
            <a:off x="5340804" y="2539534"/>
            <a:ext cx="2247562" cy="2121163"/>
            <a:chOff x="5322706" y="2539534"/>
            <a:chExt cx="2247562" cy="2121163"/>
          </a:xfrm>
        </p:grpSpPr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CEB1F8F8-3348-ACC5-2DF1-98420594F5B3}"/>
                </a:ext>
              </a:extLst>
            </p:cNvPr>
            <p:cNvSpPr txBox="1"/>
            <p:nvPr/>
          </p:nvSpPr>
          <p:spPr>
            <a:xfrm>
              <a:off x="5322706" y="3752756"/>
              <a:ext cx="2247562" cy="9079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small" spc="0" normalizeH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rPr>
                <a:t>Faciliter – relier – récoler  </a:t>
              </a:r>
            </a:p>
            <a:p>
              <a:pPr lvl="0" algn="ctr">
                <a:spcBef>
                  <a:spcPct val="0"/>
                </a:spcBef>
                <a:defRPr/>
              </a:pPr>
              <a:endParaRPr lang="fr-FR" sz="400" i="1" kern="0" dirty="0">
                <a:solidFill>
                  <a:srgbClr val="000000"/>
                </a:solidFill>
                <a:cs typeface="Arial" charset="0"/>
              </a:endParaRPr>
            </a:p>
            <a:p>
              <a:pPr algn="ctr">
                <a:spcBef>
                  <a:spcPct val="0"/>
                </a:spcBef>
                <a:defRPr/>
              </a:pPr>
              <a:r>
                <a:rPr lang="fr-FR" sz="800" i="1" kern="0" dirty="0">
                  <a:solidFill>
                    <a:srgbClr val="000000"/>
                  </a:solidFill>
                  <a:cs typeface="Arial" charset="0"/>
                </a:rPr>
                <a:t>Relier nos techniciens au système via smartphone (réseau indépendant). </a:t>
              </a:r>
            </a:p>
            <a:p>
              <a:pPr algn="ctr">
                <a:spcBef>
                  <a:spcPct val="0"/>
                </a:spcBef>
                <a:defRPr/>
              </a:pPr>
              <a:r>
                <a:rPr lang="fr-FR" sz="800" i="1" kern="0" dirty="0">
                  <a:solidFill>
                    <a:srgbClr val="000000"/>
                  </a:solidFill>
                  <a:cs typeface="Arial" charset="0"/>
                </a:rPr>
                <a:t>Tests en autonome des organes reliés au système : détecteurs, satellites, </a:t>
              </a:r>
              <a:r>
                <a:rPr lang="fr-FR" sz="800" i="1" kern="0" dirty="0" err="1">
                  <a:solidFill>
                    <a:srgbClr val="000000"/>
                  </a:solidFill>
                  <a:cs typeface="Arial" charset="0"/>
                </a:rPr>
                <a:t>etc</a:t>
              </a:r>
              <a:r>
                <a:rPr lang="fr-FR" sz="800" i="1" kern="0" dirty="0">
                  <a:solidFill>
                    <a:srgbClr val="000000"/>
                  </a:solidFill>
                  <a:cs typeface="Arial" charset="0"/>
                </a:rPr>
                <a:t> : libellés, fonctionnement états, …</a:t>
              </a:r>
              <a:endParaRPr kumimoji="0" lang="fr-FR" sz="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cs typeface="Arial" charset="0"/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0ED9592E-6BDB-987F-7E1F-9CB6C2F86563}"/>
                </a:ext>
              </a:extLst>
            </p:cNvPr>
            <p:cNvSpPr txBox="1"/>
            <p:nvPr/>
          </p:nvSpPr>
          <p:spPr>
            <a:xfrm>
              <a:off x="5748782" y="2840374"/>
              <a:ext cx="1395411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67B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CHUBB C</a:t>
              </a:r>
              <a:r>
                <a:rPr lang="fr-FR" sz="900" b="1" kern="0" dirty="0">
                  <a:solidFill>
                    <a:srgbClr val="0067B1"/>
                  </a:solidFill>
                  <a:latin typeface="Arial" panose="020B0604020202020204"/>
                  <a:cs typeface="Arial" pitchFamily="34" charset="0"/>
                </a:rPr>
                <a:t>ONNECT</a:t>
              </a:r>
              <a:endParaRPr kumimoji="0" lang="fr-FR" sz="900" b="1" i="0" u="none" strike="noStrike" kern="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</p:txBody>
        </p:sp>
        <p:sp>
          <p:nvSpPr>
            <p:cNvPr id="95" name="Triangle isocèle 94">
              <a:extLst>
                <a:ext uri="{FF2B5EF4-FFF2-40B4-BE49-F238E27FC236}">
                  <a16:creationId xmlns:a16="http://schemas.microsoft.com/office/drawing/2014/main" id="{9B2730DB-E019-162E-0DC5-6C38A45F04DB}"/>
                </a:ext>
              </a:extLst>
            </p:cNvPr>
            <p:cNvSpPr/>
            <p:nvPr/>
          </p:nvSpPr>
          <p:spPr>
            <a:xfrm rot="10800000">
              <a:off x="6026129" y="2539534"/>
              <a:ext cx="840716" cy="239059"/>
            </a:xfrm>
            <a:prstGeom prst="triangle">
              <a:avLst/>
            </a:prstGeom>
            <a:solidFill>
              <a:schemeClr val="accent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03" name="Groupe 102">
              <a:extLst>
                <a:ext uri="{FF2B5EF4-FFF2-40B4-BE49-F238E27FC236}">
                  <a16:creationId xmlns:a16="http://schemas.microsoft.com/office/drawing/2014/main" id="{C7216932-DD94-2C28-04F8-2F0B9D17E492}"/>
                </a:ext>
              </a:extLst>
            </p:cNvPr>
            <p:cNvGrpSpPr/>
            <p:nvPr/>
          </p:nvGrpSpPr>
          <p:grpSpPr>
            <a:xfrm>
              <a:off x="5329347" y="3144396"/>
              <a:ext cx="2234281" cy="583220"/>
              <a:chOff x="5335986" y="3144396"/>
              <a:chExt cx="2234281" cy="583220"/>
            </a:xfrm>
          </p:grpSpPr>
          <p:grpSp>
            <p:nvGrpSpPr>
              <p:cNvPr id="26" name="Groupe 25">
                <a:extLst>
                  <a:ext uri="{FF2B5EF4-FFF2-40B4-BE49-F238E27FC236}">
                    <a16:creationId xmlns:a16="http://schemas.microsoft.com/office/drawing/2014/main" id="{A115A059-1A3B-130D-9A95-D3461E456A7E}"/>
                  </a:ext>
                </a:extLst>
              </p:cNvPr>
              <p:cNvGrpSpPr/>
              <p:nvPr/>
            </p:nvGrpSpPr>
            <p:grpSpPr>
              <a:xfrm>
                <a:off x="6230203" y="3144396"/>
                <a:ext cx="374954" cy="583220"/>
                <a:chOff x="5688586" y="3144396"/>
                <a:chExt cx="374954" cy="583220"/>
              </a:xfrm>
            </p:grpSpPr>
            <p:pic>
              <p:nvPicPr>
                <p:cNvPr id="17" name="Image 16" descr="Une image contenant gadget, Appareil de communications portable, Téléphone mobile, Appareil de communication&#10;&#10;Description générée automatiquement">
                  <a:extLst>
                    <a:ext uri="{FF2B5EF4-FFF2-40B4-BE49-F238E27FC236}">
                      <a16:creationId xmlns:a16="http://schemas.microsoft.com/office/drawing/2014/main" id="{62CB7AA3-DF23-406E-565B-7A3E09EEAF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18879" b="8082"/>
                <a:stretch/>
              </p:blipFill>
              <p:spPr>
                <a:xfrm>
                  <a:off x="5688586" y="3144396"/>
                  <a:ext cx="374954" cy="583220"/>
                </a:xfrm>
                <a:prstGeom prst="rect">
                  <a:avLst/>
                </a:prstGeom>
              </p:spPr>
            </p:pic>
            <p:pic>
              <p:nvPicPr>
                <p:cNvPr id="16" name="Picture 9">
                  <a:extLst>
                    <a:ext uri="{FF2B5EF4-FFF2-40B4-BE49-F238E27FC236}">
                      <a16:creationId xmlns:a16="http://schemas.microsoft.com/office/drawing/2014/main" id="{31232A26-BD32-ECE3-10C2-7A63919AD39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 bwMode="auto">
                <a:xfrm>
                  <a:off x="5753021" y="3157070"/>
                  <a:ext cx="257618" cy="55755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5B9BD5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5400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000000"/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24" name="Picture 9">
                <a:extLst>
                  <a:ext uri="{FF2B5EF4-FFF2-40B4-BE49-F238E27FC236}">
                    <a16:creationId xmlns:a16="http://schemas.microsoft.com/office/drawing/2014/main" id="{AC54AE7B-4244-3C2C-CB44-8609F1C8DF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2" t="11171" r="19455" b="63963"/>
              <a:stretch/>
            </p:blipFill>
            <p:spPr bwMode="auto">
              <a:xfrm>
                <a:off x="5335986" y="3156121"/>
                <a:ext cx="837051" cy="558506"/>
              </a:xfrm>
              <a:prstGeom prst="rect">
                <a:avLst/>
              </a:prstGeom>
              <a:noFill/>
              <a:ln w="6350" algn="ctr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5B9BD5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000000"/>
                      </a:outerShdw>
                    </a:effectLst>
                  </a14:hiddenEffects>
                </a:ext>
              </a:extLst>
            </p:spPr>
          </p:pic>
          <p:pic>
            <p:nvPicPr>
              <p:cNvPr id="30" name="Image 29" descr="Une image contenant texte, Appareils électroniques, capture d’écran, logiciel&#10;&#10;Description générée automatiquement">
                <a:extLst>
                  <a:ext uri="{FF2B5EF4-FFF2-40B4-BE49-F238E27FC236}">
                    <a16:creationId xmlns:a16="http://schemas.microsoft.com/office/drawing/2014/main" id="{3D9BEF5D-95AB-C8E3-0D83-1753D11B6C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624" b="59421"/>
              <a:stretch/>
            </p:blipFill>
            <p:spPr>
              <a:xfrm>
                <a:off x="6662322" y="3156121"/>
                <a:ext cx="907945" cy="567135"/>
              </a:xfrm>
              <a:prstGeom prst="rect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8FAA69B3-945C-1F2A-37E0-CC2B392127F1}"/>
              </a:ext>
            </a:extLst>
          </p:cNvPr>
          <p:cNvSpPr txBox="1"/>
          <p:nvPr/>
        </p:nvSpPr>
        <p:spPr>
          <a:xfrm>
            <a:off x="2679813" y="1249045"/>
            <a:ext cx="5731436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600" b="1" dirty="0">
                <a:solidFill>
                  <a:schemeClr val="tx2"/>
                </a:solidFill>
              </a:rPr>
              <a:t>EXPERTISE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86A9D7C0-CB0F-D762-423E-FFBE25CC5962}"/>
              </a:ext>
            </a:extLst>
          </p:cNvPr>
          <p:cNvSpPr txBox="1"/>
          <p:nvPr/>
        </p:nvSpPr>
        <p:spPr>
          <a:xfrm>
            <a:off x="2760730" y="1600970"/>
            <a:ext cx="5518858" cy="759182"/>
          </a:xfrm>
          <a:prstGeom prst="rect">
            <a:avLst/>
          </a:prstGeom>
          <a:noFill/>
        </p:spPr>
        <p:txBody>
          <a:bodyPr wrap="square" lIns="0" tIns="0" rIns="0" bIns="0" numCol="1" rtlCol="0" anchor="ctr">
            <a:spAutoFit/>
          </a:bodyPr>
          <a:lstStyle/>
          <a:p>
            <a:pPr algn="ctr">
              <a:spcAft>
                <a:spcPts val="800"/>
              </a:spcAft>
            </a:pPr>
            <a:r>
              <a:rPr lang="fr-FR" sz="90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Votre technicien de proximité peut intervenir sous astreinte. </a:t>
            </a:r>
          </a:p>
          <a:p>
            <a:pPr algn="ctr">
              <a:spcAft>
                <a:spcPts val="800"/>
              </a:spcAft>
            </a:pPr>
            <a:r>
              <a:rPr lang="fr-FR" sz="90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Il dispose de tous les outils spécifiques et des EPI* nécessaires à son intervention. </a:t>
            </a:r>
          </a:p>
          <a:p>
            <a:pPr algn="ctr">
              <a:spcAft>
                <a:spcPts val="800"/>
              </a:spcAft>
            </a:pPr>
            <a:r>
              <a:rPr lang="fr-FR" sz="90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Notre programme interne "CAMPUS", l’accompagne en maintien des compétences et d’évolutions             des outils, du matériel et des obligations métier.</a:t>
            </a:r>
          </a:p>
        </p:txBody>
      </p:sp>
      <p:pic>
        <p:nvPicPr>
          <p:cNvPr id="98" name="Image 97" descr="Une image contenant homme, dessin humoristique, illustration, conception&#10;&#10;Description générée automatiquement">
            <a:extLst>
              <a:ext uri="{FF2B5EF4-FFF2-40B4-BE49-F238E27FC236}">
                <a16:creationId xmlns:a16="http://schemas.microsoft.com/office/drawing/2014/main" id="{9F3D3B43-20D6-8F27-B3A2-DF63E8493611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9587" y="1731783"/>
            <a:ext cx="527924" cy="552077"/>
          </a:xfrm>
          <a:prstGeom prst="rect">
            <a:avLst/>
          </a:prstGeom>
        </p:spPr>
      </p:pic>
      <p:pic>
        <p:nvPicPr>
          <p:cNvPr id="101" name="Image 100" descr="Une image contenant capture d’écran, Graphique, conception&#10;&#10;Description générée automatiquement">
            <a:extLst>
              <a:ext uri="{FF2B5EF4-FFF2-40B4-BE49-F238E27FC236}">
                <a16:creationId xmlns:a16="http://schemas.microsoft.com/office/drawing/2014/main" id="{90E7ED03-AA55-EC36-CBA0-1F2138A913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1730728"/>
            <a:ext cx="552077" cy="55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74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Système de sécurité incendie : La liberté de choix</a:t>
            </a:r>
            <a:endParaRPr lang="fr-FR" sz="2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F79102-C84E-D2DE-5AF8-E96EB88E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2B28E-148D-3AD4-B449-987EEB164F5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Introduction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DE3239A9-0752-A963-706E-CB9DDAEC9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958" y="1617167"/>
            <a:ext cx="5667935" cy="994738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E7ED8C32-8C10-C9CC-CBE9-689B0C929A59}"/>
              </a:ext>
            </a:extLst>
          </p:cNvPr>
          <p:cNvGrpSpPr/>
          <p:nvPr/>
        </p:nvGrpSpPr>
        <p:grpSpPr>
          <a:xfrm>
            <a:off x="2870958" y="3002369"/>
            <a:ext cx="5667935" cy="850710"/>
            <a:chOff x="2870958" y="3561891"/>
            <a:chExt cx="5667935" cy="850710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A32802E1-0673-1DAD-6336-A036890B50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04686" y="3561891"/>
              <a:ext cx="4834207" cy="850710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DE484137-C6EE-275F-177A-A9DF57117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70958" y="3561891"/>
              <a:ext cx="833728" cy="850710"/>
            </a:xfrm>
            <a:prstGeom prst="rect">
              <a:avLst/>
            </a:prstGeom>
          </p:spPr>
        </p:pic>
      </p:grpSp>
      <p:sp>
        <p:nvSpPr>
          <p:cNvPr id="8" name="Triangle isocèle 7">
            <a:extLst>
              <a:ext uri="{FF2B5EF4-FFF2-40B4-BE49-F238E27FC236}">
                <a16:creationId xmlns:a16="http://schemas.microsoft.com/office/drawing/2014/main" id="{5ADC8868-8466-9327-5A5E-E17634A9656A}"/>
              </a:ext>
            </a:extLst>
          </p:cNvPr>
          <p:cNvSpPr/>
          <p:nvPr/>
        </p:nvSpPr>
        <p:spPr>
          <a:xfrm rot="5400000">
            <a:off x="2248376" y="3308194"/>
            <a:ext cx="850712" cy="239059"/>
          </a:xfrm>
          <a:prstGeom prst="triangl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8315ADD-777B-CA79-0D6F-9AFD07BCF1B7}"/>
              </a:ext>
            </a:extLst>
          </p:cNvPr>
          <p:cNvSpPr txBox="1"/>
          <p:nvPr/>
        </p:nvSpPr>
        <p:spPr>
          <a:xfrm>
            <a:off x="5366183" y="4937884"/>
            <a:ext cx="1526241" cy="10797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l"/>
            <a:r>
              <a:rPr lang="fr-FR" sz="6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EPI : équipement de protection individuel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D43D30-90B7-5124-A67A-34D75652514A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6317" y="1617167"/>
            <a:ext cx="1613948" cy="22847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</p:pic>
      <p:sp>
        <p:nvSpPr>
          <p:cNvPr id="14" name="Triangle isocèle 13">
            <a:extLst>
              <a:ext uri="{FF2B5EF4-FFF2-40B4-BE49-F238E27FC236}">
                <a16:creationId xmlns:a16="http://schemas.microsoft.com/office/drawing/2014/main" id="{4E7ACB55-2DA0-8954-B8C6-382BCFB00100}"/>
              </a:ext>
            </a:extLst>
          </p:cNvPr>
          <p:cNvSpPr/>
          <p:nvPr/>
        </p:nvSpPr>
        <p:spPr>
          <a:xfrm rot="5400000">
            <a:off x="2178383" y="1934684"/>
            <a:ext cx="840716" cy="239059"/>
          </a:xfrm>
          <a:prstGeom prst="triangle">
            <a:avLst/>
          </a:prstGeom>
          <a:solidFill>
            <a:schemeClr val="accent1"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Espace réservé du contenu 21">
            <a:extLst>
              <a:ext uri="{FF2B5EF4-FFF2-40B4-BE49-F238E27FC236}">
                <a16:creationId xmlns:a16="http://schemas.microsoft.com/office/drawing/2014/main" id="{11DF054A-DCF8-CBC6-531B-8DBE6B15C3B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137"/>
          <a:stretch/>
        </p:blipFill>
        <p:spPr>
          <a:xfrm>
            <a:off x="1825998" y="1970368"/>
            <a:ext cx="610755" cy="167691"/>
          </a:xfrm>
          <a:prstGeom prst="rect">
            <a:avLst/>
          </a:prstGeom>
        </p:spPr>
      </p:pic>
      <p:pic>
        <p:nvPicPr>
          <p:cNvPr id="16" name="Espace réservé du contenu 21">
            <a:extLst>
              <a:ext uri="{FF2B5EF4-FFF2-40B4-BE49-F238E27FC236}">
                <a16:creationId xmlns:a16="http://schemas.microsoft.com/office/drawing/2014/main" id="{2AC4C9EF-CC5C-84CA-3BE6-2B356E5A9C8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137"/>
          <a:stretch/>
        </p:blipFill>
        <p:spPr>
          <a:xfrm>
            <a:off x="1825998" y="3343878"/>
            <a:ext cx="610755" cy="1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</p:spPr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Système de sécurité incendie : La liberté de choix</a:t>
            </a:r>
            <a:endParaRPr lang="fr-FR" sz="26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904165-A1D0-7845-2195-9A308E045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4790A2-9E78-1278-AF92-7E6A9F22AFB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niveaux d’accès II et III des systèmes</a:t>
            </a:r>
          </a:p>
        </p:txBody>
      </p:sp>
      <p:pic>
        <p:nvPicPr>
          <p:cNvPr id="10" name="Image 9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BA1451AB-7D61-28E6-DA0D-E150B375405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76"/>
          <a:stretch/>
        </p:blipFill>
        <p:spPr>
          <a:xfrm>
            <a:off x="625161" y="1224263"/>
            <a:ext cx="1739116" cy="813839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C560E89C-C29B-E5D3-D60A-89300847339A}"/>
              </a:ext>
            </a:extLst>
          </p:cNvPr>
          <p:cNvSpPr txBox="1"/>
          <p:nvPr/>
        </p:nvSpPr>
        <p:spPr>
          <a:xfrm>
            <a:off x="2848945" y="1261346"/>
            <a:ext cx="2673678" cy="738664"/>
          </a:xfrm>
          <a:prstGeom prst="rect">
            <a:avLst/>
          </a:prstGeom>
          <a:solidFill>
            <a:srgbClr val="E5CFBF">
              <a:alpha val="38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Niveau d’accès II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" b="0" i="0" u="none" strike="noStrike" kern="1200" cap="sm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personne ayant une responsabilité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particulière de sécurité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C5769CF-90DA-7D02-A94E-6FBBD3814738}"/>
              </a:ext>
            </a:extLst>
          </p:cNvPr>
          <p:cNvSpPr txBox="1"/>
          <p:nvPr/>
        </p:nvSpPr>
        <p:spPr>
          <a:xfrm>
            <a:off x="5681824" y="1261346"/>
            <a:ext cx="2673678" cy="738664"/>
          </a:xfrm>
          <a:prstGeom prst="rect">
            <a:avLst/>
          </a:prstGeom>
          <a:solidFill>
            <a:srgbClr val="E5CFBF">
              <a:alpha val="38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Niveau d’accès III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" b="0" i="0" u="none" strike="noStrike" kern="1200" cap="sm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personnel habilité à faire de la maintenance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9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7075BF0-7DCE-22DB-1A4B-FB7F8E89D284}"/>
              </a:ext>
            </a:extLst>
          </p:cNvPr>
          <p:cNvSpPr txBox="1"/>
          <p:nvPr/>
        </p:nvSpPr>
        <p:spPr>
          <a:xfrm>
            <a:off x="2848945" y="2220594"/>
            <a:ext cx="2673678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En/hors service zone de détection ;</a:t>
            </a:r>
          </a:p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Réarmement ;</a:t>
            </a:r>
          </a:p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Veille générale ;</a:t>
            </a:r>
          </a:p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Veille restreinte ;</a:t>
            </a:r>
          </a:p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Acquit processus.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AE6D6E2-0FD9-BDBE-1E63-28368AC043BF}"/>
              </a:ext>
            </a:extLst>
          </p:cNvPr>
          <p:cNvSpPr txBox="1"/>
          <p:nvPr/>
        </p:nvSpPr>
        <p:spPr>
          <a:xfrm>
            <a:off x="5681823" y="2451426"/>
            <a:ext cx="26736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En/hors service zone de diffusion d’alarme ;</a:t>
            </a:r>
          </a:p>
          <a:p>
            <a:pPr marR="0" lvl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fr-FR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/>
              </a:rPr>
              <a:t>Mise en mode test.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747EF29B-983F-1CAE-4486-D55E98349ED2}"/>
              </a:ext>
            </a:extLst>
          </p:cNvPr>
          <p:cNvSpPr/>
          <p:nvPr/>
        </p:nvSpPr>
        <p:spPr>
          <a:xfrm>
            <a:off x="625161" y="2227343"/>
            <a:ext cx="1934857" cy="848277"/>
          </a:xfrm>
          <a:prstGeom prst="roundRect">
            <a:avLst>
              <a:gd name="adj" fmla="val 6363"/>
            </a:avLst>
          </a:prstGeom>
          <a:solidFill>
            <a:srgbClr val="993366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063D49D-98D7-6A15-2281-E99DD948186D}"/>
              </a:ext>
            </a:extLst>
          </p:cNvPr>
          <p:cNvSpPr txBox="1"/>
          <p:nvPr/>
        </p:nvSpPr>
        <p:spPr>
          <a:xfrm>
            <a:off x="625161" y="2306178"/>
            <a:ext cx="193485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Exigences des normes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fr-FR" sz="11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fr-FR" altLang="fr-FR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NF S61-931 / NF S61-933  </a:t>
            </a:r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0119086-4ABE-FACF-0A2B-20AA1F257EC7}"/>
              </a:ext>
            </a:extLst>
          </p:cNvPr>
          <p:cNvGrpSpPr/>
          <p:nvPr/>
        </p:nvGrpSpPr>
        <p:grpSpPr>
          <a:xfrm>
            <a:off x="625161" y="3475586"/>
            <a:ext cx="1934857" cy="848277"/>
            <a:chOff x="841961" y="3803293"/>
            <a:chExt cx="1934857" cy="848277"/>
          </a:xfrm>
        </p:grpSpPr>
        <p:sp>
          <p:nvSpPr>
            <p:cNvPr id="23" name="Rectangle : coins arrondis 22">
              <a:extLst>
                <a:ext uri="{FF2B5EF4-FFF2-40B4-BE49-F238E27FC236}">
                  <a16:creationId xmlns:a16="http://schemas.microsoft.com/office/drawing/2014/main" id="{EEC26F3A-2766-DBE8-47AE-F27579C2A330}"/>
                </a:ext>
              </a:extLst>
            </p:cNvPr>
            <p:cNvSpPr/>
            <p:nvPr/>
          </p:nvSpPr>
          <p:spPr>
            <a:xfrm>
              <a:off x="841961" y="3803293"/>
              <a:ext cx="1934857" cy="848277"/>
            </a:xfrm>
            <a:prstGeom prst="roundRect">
              <a:avLst>
                <a:gd name="adj" fmla="val 6363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96718CC6-CDE5-718F-ABE1-1D69F610BF5B}"/>
                </a:ext>
              </a:extLst>
            </p:cNvPr>
            <p:cNvSpPr txBox="1"/>
            <p:nvPr/>
          </p:nvSpPr>
          <p:spPr>
            <a:xfrm>
              <a:off x="841961" y="3882128"/>
              <a:ext cx="193485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Les ++ des centrales</a:t>
              </a:r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6208" y="4271802"/>
              <a:ext cx="1026363" cy="251703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79281F01-AF2D-DA4B-E6A9-CAB2083E4C48}"/>
              </a:ext>
            </a:extLst>
          </p:cNvPr>
          <p:cNvSpPr txBox="1"/>
          <p:nvPr/>
        </p:nvSpPr>
        <p:spPr>
          <a:xfrm>
            <a:off x="2848944" y="3475586"/>
            <a:ext cx="27532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Simplicité des menus 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Accès aux archivages 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Réglage date / heure 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Écran tac</a:t>
            </a:r>
            <a:r>
              <a:rPr lang="fr-FR" sz="1000" dirty="0" err="1">
                <a:solidFill>
                  <a:srgbClr val="002060"/>
                </a:solidFill>
                <a:latin typeface="Arial" panose="020B0604020202020204"/>
              </a:rPr>
              <a:t>tile</a:t>
            </a:r>
            <a:r>
              <a:rPr lang="fr-FR" sz="1000" dirty="0">
                <a:solidFill>
                  <a:srgbClr val="002060"/>
                </a:solidFill>
                <a:latin typeface="Arial" panose="020B0604020202020204"/>
              </a:rPr>
              <a:t> graphique (Gamme INfluence) ;</a:t>
            </a: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ECC1B874-8CCD-1BFA-5794-643754D3E5EF}"/>
              </a:ext>
            </a:extLst>
          </p:cNvPr>
          <p:cNvSpPr txBox="1"/>
          <p:nvPr/>
        </p:nvSpPr>
        <p:spPr>
          <a:xfrm>
            <a:off x="5681822" y="3475586"/>
            <a:ext cx="283701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Simplicité des menus 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En/hors service d’une ligne adressée 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Réglage de l’afficheur 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Remplacement d’un détecteur / déclencheur</a:t>
            </a:r>
            <a:r>
              <a:rPr lang="fr-FR" sz="1000" dirty="0">
                <a:solidFill>
                  <a:srgbClr val="002060"/>
                </a:solidFill>
                <a:latin typeface="Arial" panose="020B0604020202020204"/>
              </a:rPr>
              <a:t> sans outil de programmation 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Écran tactile graphique (Gamme INfluence) ;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33CBB52A-BA65-20F2-E4EC-BB5292BD392E}"/>
              </a:ext>
            </a:extLst>
          </p:cNvPr>
          <p:cNvCxnSpPr>
            <a:cxnSpLocks/>
          </p:cNvCxnSpPr>
          <p:nvPr/>
        </p:nvCxnSpPr>
        <p:spPr>
          <a:xfrm>
            <a:off x="5602224" y="1324535"/>
            <a:ext cx="0" cy="1751085"/>
          </a:xfrm>
          <a:prstGeom prst="line">
            <a:avLst/>
          </a:prstGeom>
          <a:ln w="63500">
            <a:solidFill>
              <a:srgbClr val="993366">
                <a:alpha val="44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4B76F53F-0D07-0344-C55A-CCFB8035638C}"/>
              </a:ext>
            </a:extLst>
          </p:cNvPr>
          <p:cNvCxnSpPr>
            <a:cxnSpLocks/>
          </p:cNvCxnSpPr>
          <p:nvPr/>
        </p:nvCxnSpPr>
        <p:spPr>
          <a:xfrm>
            <a:off x="5602224" y="3321069"/>
            <a:ext cx="0" cy="1155681"/>
          </a:xfrm>
          <a:prstGeom prst="line">
            <a:avLst/>
          </a:prstGeom>
          <a:ln w="63500">
            <a:solidFill>
              <a:schemeClr val="accent1">
                <a:alpha val="5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0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2519213" y="2467207"/>
            <a:ext cx="3271986" cy="2328316"/>
          </a:xfrm>
          <a:prstGeom prst="rect">
            <a:avLst/>
          </a:prstGeom>
          <a:solidFill>
            <a:srgbClr val="E5CFBF">
              <a:alpha val="38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 16"/>
          <p:cNvSpPr/>
          <p:nvPr/>
        </p:nvSpPr>
        <p:spPr>
          <a:xfrm>
            <a:off x="6165540" y="2467207"/>
            <a:ext cx="2788455" cy="2328316"/>
          </a:xfrm>
          <a:prstGeom prst="rect">
            <a:avLst/>
          </a:prstGeom>
          <a:solidFill>
            <a:schemeClr val="accent5">
              <a:lumMod val="50000"/>
              <a:alpha val="16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La liberté de choix</a:t>
            </a:r>
          </a:p>
        </p:txBody>
      </p:sp>
      <p:sp>
        <p:nvSpPr>
          <p:cNvPr id="3" name="Rectangle 2"/>
          <p:cNvSpPr/>
          <p:nvPr/>
        </p:nvSpPr>
        <p:spPr>
          <a:xfrm>
            <a:off x="6165541" y="2467207"/>
            <a:ext cx="2788454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000" dirty="0">
                <a:solidFill>
                  <a:srgbClr val="002060"/>
                </a:solidFill>
              </a:rPr>
              <a:t>Le mainteneur de SSI doit obligatoirement avoir une attestation de formation du constructeur de matériels du SSI uniquement dans le cadre du paragraphe 5.6 pour la détention des logiciels de téléchargement.</a:t>
            </a:r>
          </a:p>
          <a:p>
            <a:pPr marL="171450" indent="-171450" algn="just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algn="just"/>
            <a:endParaRPr lang="fr-FR" sz="1000" dirty="0">
              <a:solidFill>
                <a:srgbClr val="002060"/>
              </a:solidFill>
            </a:endParaRPr>
          </a:p>
          <a:p>
            <a:pPr algn="just"/>
            <a:r>
              <a:rPr lang="fr-FR" sz="1000" dirty="0">
                <a:solidFill>
                  <a:srgbClr val="002060"/>
                </a:solidFill>
              </a:rPr>
              <a:t>Il n’est pas obligatoire pour le mainteneur (autre que le constructeur) de disposer des logiciels de téléchargement des équipements centraux du SSI.</a:t>
            </a:r>
          </a:p>
        </p:txBody>
      </p:sp>
      <p:sp>
        <p:nvSpPr>
          <p:cNvPr id="9" name="Rectangle 8"/>
          <p:cNvSpPr/>
          <p:nvPr/>
        </p:nvSpPr>
        <p:spPr>
          <a:xfrm>
            <a:off x="2519214" y="2467207"/>
            <a:ext cx="327198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fr-FR" sz="1000" dirty="0">
                <a:solidFill>
                  <a:srgbClr val="002060"/>
                </a:solidFill>
              </a:rPr>
              <a:t>Les logiciels ne sont pas indispensables à leur réalisation. </a:t>
            </a:r>
            <a:endParaRPr lang="fr-FR" sz="400" dirty="0">
              <a:solidFill>
                <a:srgbClr val="002060"/>
              </a:solidFill>
            </a:endParaRPr>
          </a:p>
          <a:p>
            <a:pPr algn="just"/>
            <a:endParaRPr lang="fr-FR" sz="1000" dirty="0">
              <a:solidFill>
                <a:srgbClr val="002060"/>
              </a:solidFill>
            </a:endParaRPr>
          </a:p>
          <a:p>
            <a:pPr algn="just"/>
            <a:r>
              <a:rPr lang="fr-FR" sz="1000" dirty="0">
                <a:solidFill>
                  <a:srgbClr val="002060"/>
                </a:solidFill>
              </a:rPr>
              <a:t>Ils peuvent (…) être nécessaires pour les interventions de type correctif. </a:t>
            </a:r>
            <a:endParaRPr lang="fr-FR" sz="400" dirty="0">
              <a:solidFill>
                <a:srgbClr val="002060"/>
              </a:solidFill>
            </a:endParaRPr>
          </a:p>
          <a:p>
            <a:pPr algn="just"/>
            <a:endParaRPr lang="fr-FR" sz="1000" dirty="0">
              <a:solidFill>
                <a:srgbClr val="002060"/>
              </a:solidFill>
            </a:endParaRPr>
          </a:p>
          <a:p>
            <a:pPr algn="just"/>
            <a:r>
              <a:rPr lang="fr-FR" sz="1000" dirty="0">
                <a:solidFill>
                  <a:srgbClr val="002060"/>
                </a:solidFill>
              </a:rPr>
              <a:t>Dans ces conditions le mainteneur peut les détenir. </a:t>
            </a:r>
            <a:endParaRPr lang="fr-FR" sz="400" dirty="0">
              <a:solidFill>
                <a:srgbClr val="002060"/>
              </a:solidFill>
            </a:endParaRPr>
          </a:p>
          <a:p>
            <a:pPr algn="just"/>
            <a:endParaRPr lang="fr-FR" sz="1000" dirty="0">
              <a:solidFill>
                <a:srgbClr val="002060"/>
              </a:solidFill>
            </a:endParaRPr>
          </a:p>
          <a:p>
            <a:pPr algn="just"/>
            <a:r>
              <a:rPr lang="fr-FR" sz="1000" dirty="0">
                <a:solidFill>
                  <a:srgbClr val="002060"/>
                </a:solidFill>
              </a:rPr>
              <a:t>Si ce n'est pas le cas, soit il est formé à leur utilisation et il les utilise, soit il fait appel à une entité compétente. </a:t>
            </a:r>
            <a:endParaRPr lang="fr-FR" sz="400" dirty="0">
              <a:solidFill>
                <a:srgbClr val="002060"/>
              </a:solidFill>
            </a:endParaRPr>
          </a:p>
          <a:p>
            <a:pPr algn="just"/>
            <a:endParaRPr lang="fr-FR" sz="1000" dirty="0">
              <a:solidFill>
                <a:srgbClr val="002060"/>
              </a:solidFill>
            </a:endParaRPr>
          </a:p>
          <a:p>
            <a:pPr algn="just"/>
            <a:r>
              <a:rPr lang="fr-FR" sz="1000" dirty="0">
                <a:solidFill>
                  <a:srgbClr val="002060"/>
                </a:solidFill>
              </a:rPr>
              <a:t>Dans ce dernier cas, le contrat établi en fait mention et peut, le cas échéant, être à la base d'un délai d'intervention et/ou de dépannage différent.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165540" y="1819135"/>
            <a:ext cx="2788455" cy="435746"/>
          </a:xfrm>
          <a:prstGeom prst="rect">
            <a:avLst/>
          </a:prstGeom>
          <a:solidFill>
            <a:srgbClr val="993366">
              <a:alpha val="9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fr-FR" sz="1100" b="1" kern="0" cap="small" dirty="0">
                <a:solidFill>
                  <a:srgbClr val="FFFFFF"/>
                </a:solidFill>
                <a:latin typeface="+mj-lt"/>
              </a:rPr>
              <a:t>Attestations de formation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519213" y="1819135"/>
            <a:ext cx="3271986" cy="435746"/>
          </a:xfrm>
          <a:prstGeom prst="rect">
            <a:avLst/>
          </a:prstGeom>
          <a:solidFill>
            <a:srgbClr val="993366">
              <a:alpha val="93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lang="fr-FR" sz="1100" b="1" kern="0" cap="small" dirty="0">
                <a:solidFill>
                  <a:srgbClr val="FFFFFF"/>
                </a:solidFill>
                <a:latin typeface="+mj-lt"/>
              </a:rPr>
              <a:t>Essais fonctionnels et logiciels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E34ED5E-5601-0813-2598-55CA62A3A2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7C1A64-DF3B-A65B-6B1C-0474B6073158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Essais fonctionnels, logiciels et formation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7" y="1819136"/>
            <a:ext cx="2124545" cy="2976388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C8FFBFC-7902-4B9D-AB4D-4A165065B1A5}"/>
              </a:ext>
            </a:extLst>
          </p:cNvPr>
          <p:cNvSpPr txBox="1"/>
          <p:nvPr/>
        </p:nvSpPr>
        <p:spPr>
          <a:xfrm>
            <a:off x="123457" y="1141043"/>
            <a:ext cx="66663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Extrait - Commission de Normalisation S 61 I – Avis N282 – janvier 2012</a:t>
            </a:r>
          </a:p>
        </p:txBody>
      </p:sp>
    </p:spTree>
    <p:extLst>
      <p:ext uri="{BB962C8B-B14F-4D97-AF65-F5344CB8AC3E}">
        <p14:creationId xmlns:p14="http://schemas.microsoft.com/office/powerpoint/2010/main" val="59157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FB503-9DE9-274D-39BC-91736A0C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Système de sécurité incendie : La liberté de choix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3137D3-99EE-5814-D1BD-1D537E69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3FA33-F671-EB59-B704-7F7AC32322B1}"/>
              </a:ext>
            </a:extLst>
          </p:cNvPr>
          <p:cNvSpPr/>
          <p:nvPr/>
        </p:nvSpPr>
        <p:spPr>
          <a:xfrm>
            <a:off x="123456" y="421758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niveau d’accès III (personnel habilité à faire de la maintenance)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33D93ED-1480-D4C2-C253-8B327BF9D403}"/>
              </a:ext>
            </a:extLst>
          </p:cNvPr>
          <p:cNvSpPr txBox="1"/>
          <p:nvPr/>
        </p:nvSpPr>
        <p:spPr>
          <a:xfrm>
            <a:off x="123457" y="1141043"/>
            <a:ext cx="50831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Extrait - NF S61-933 (décembre 2022) - Annexe A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A4A6305-EEB7-99FA-6E0E-4D6ACA56FFF3}"/>
              </a:ext>
            </a:extLst>
          </p:cNvPr>
          <p:cNvGrpSpPr/>
          <p:nvPr/>
        </p:nvGrpSpPr>
        <p:grpSpPr>
          <a:xfrm>
            <a:off x="123452" y="1573303"/>
            <a:ext cx="1898793" cy="2960598"/>
            <a:chOff x="123452" y="1573303"/>
            <a:chExt cx="1898793" cy="2960598"/>
          </a:xfrm>
        </p:grpSpPr>
        <p:sp>
          <p:nvSpPr>
            <p:cNvPr id="22" name="Rectangle : carré corné 21">
              <a:extLst>
                <a:ext uri="{FF2B5EF4-FFF2-40B4-BE49-F238E27FC236}">
                  <a16:creationId xmlns:a16="http://schemas.microsoft.com/office/drawing/2014/main" id="{996BD507-FCCA-5F55-E532-9DABFF203D86}"/>
                </a:ext>
              </a:extLst>
            </p:cNvPr>
            <p:cNvSpPr/>
            <p:nvPr/>
          </p:nvSpPr>
          <p:spPr>
            <a:xfrm>
              <a:off x="123452" y="1573303"/>
              <a:ext cx="1898789" cy="2960598"/>
            </a:xfrm>
            <a:prstGeom prst="foldedCorner">
              <a:avLst/>
            </a:prstGeom>
            <a:solidFill>
              <a:schemeClr val="accent5">
                <a:lumMod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9E59DF9-5AF6-8F83-27C5-DCA80C1A408E}"/>
                </a:ext>
              </a:extLst>
            </p:cNvPr>
            <p:cNvSpPr txBox="1"/>
            <p:nvPr/>
          </p:nvSpPr>
          <p:spPr>
            <a:xfrm>
              <a:off x="123456" y="1584695"/>
              <a:ext cx="1898789" cy="2833789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 niveau III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correspond à un accès au système par toute personne chargée d'effectuer les mises en service et les opérations de maintenance technique telles que prévues par le constructeur.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000" i="1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Il est nécessaire d'utiliser un outil standard ou non (tournevis, clef, code, etc.).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A7F178D-EFE6-1B0A-3D75-6E8FC92392D9}"/>
              </a:ext>
            </a:extLst>
          </p:cNvPr>
          <p:cNvGrpSpPr/>
          <p:nvPr/>
        </p:nvGrpSpPr>
        <p:grpSpPr>
          <a:xfrm>
            <a:off x="2319102" y="1573302"/>
            <a:ext cx="1898789" cy="2960598"/>
            <a:chOff x="2373516" y="1573302"/>
            <a:chExt cx="1898789" cy="2960598"/>
          </a:xfrm>
        </p:grpSpPr>
        <p:sp>
          <p:nvSpPr>
            <p:cNvPr id="23" name="Rectangle : carré corné 22">
              <a:extLst>
                <a:ext uri="{FF2B5EF4-FFF2-40B4-BE49-F238E27FC236}">
                  <a16:creationId xmlns:a16="http://schemas.microsoft.com/office/drawing/2014/main" id="{D59D56D6-BBEB-D00E-9A46-8896E11B2A53}"/>
                </a:ext>
              </a:extLst>
            </p:cNvPr>
            <p:cNvSpPr/>
            <p:nvPr/>
          </p:nvSpPr>
          <p:spPr>
            <a:xfrm>
              <a:off x="2373516" y="1573302"/>
              <a:ext cx="1898789" cy="2960598"/>
            </a:xfrm>
            <a:prstGeom prst="foldedCorner">
              <a:avLst/>
            </a:prstGeom>
            <a:solidFill>
              <a:srgbClr val="E5CFBF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D57CAEA5-E28A-67DF-C050-A7124B11E665}"/>
                </a:ext>
              </a:extLst>
            </p:cNvPr>
            <p:cNvSpPr txBox="1"/>
            <p:nvPr/>
          </p:nvSpPr>
          <p:spPr>
            <a:xfrm>
              <a:off x="2373518" y="1573302"/>
              <a:ext cx="1898331" cy="2141292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En ce qui concerne le matériel,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000" i="1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ce niveau permet de procéder aux opérations de vérification et de mesure afin de s'assurer du bon fonctionnement et de remplacer les éléments dont l'interchangeabilité est prévue.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6DDD7032-5D66-188B-6352-5928025F3DD7}"/>
              </a:ext>
            </a:extLst>
          </p:cNvPr>
          <p:cNvGrpSpPr/>
          <p:nvPr/>
        </p:nvGrpSpPr>
        <p:grpSpPr>
          <a:xfrm>
            <a:off x="4514748" y="1573302"/>
            <a:ext cx="2044961" cy="2960598"/>
            <a:chOff x="4623580" y="1573302"/>
            <a:chExt cx="2044961" cy="2960598"/>
          </a:xfrm>
        </p:grpSpPr>
        <p:sp>
          <p:nvSpPr>
            <p:cNvPr id="24" name="Rectangle : carré corné 23">
              <a:extLst>
                <a:ext uri="{FF2B5EF4-FFF2-40B4-BE49-F238E27FC236}">
                  <a16:creationId xmlns:a16="http://schemas.microsoft.com/office/drawing/2014/main" id="{443FCF87-8B1B-E554-99A4-C73757A5B887}"/>
                </a:ext>
              </a:extLst>
            </p:cNvPr>
            <p:cNvSpPr/>
            <p:nvPr/>
          </p:nvSpPr>
          <p:spPr>
            <a:xfrm>
              <a:off x="4623580" y="1573302"/>
              <a:ext cx="2044501" cy="2960598"/>
            </a:xfrm>
            <a:prstGeom prst="foldedCorner">
              <a:avLst/>
            </a:prstGeom>
            <a:solidFill>
              <a:schemeClr val="accent5">
                <a:lumMod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EACE8F6-3007-9E64-53CE-BAEE7C6AE554}"/>
                </a:ext>
              </a:extLst>
            </p:cNvPr>
            <p:cNvSpPr txBox="1"/>
            <p:nvPr/>
          </p:nvSpPr>
          <p:spPr>
            <a:xfrm>
              <a:off x="4624040" y="1573302"/>
              <a:ext cx="2044501" cy="1679627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En ce qui concerne le programme éventuel,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0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ce niveau permet de changer des paramètres dont la modification a été prévue à la conception.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AFEBC49-AA3D-51F0-B3AB-15C0004C36FE}"/>
              </a:ext>
            </a:extLst>
          </p:cNvPr>
          <p:cNvGrpSpPr/>
          <p:nvPr/>
        </p:nvGrpSpPr>
        <p:grpSpPr>
          <a:xfrm>
            <a:off x="6856567" y="1573306"/>
            <a:ext cx="2064191" cy="2960598"/>
            <a:chOff x="6856567" y="1573306"/>
            <a:chExt cx="2064191" cy="2960598"/>
          </a:xfrm>
        </p:grpSpPr>
        <p:sp>
          <p:nvSpPr>
            <p:cNvPr id="25" name="Rectangle : carré corné 24">
              <a:extLst>
                <a:ext uri="{FF2B5EF4-FFF2-40B4-BE49-F238E27FC236}">
                  <a16:creationId xmlns:a16="http://schemas.microsoft.com/office/drawing/2014/main" id="{B60B1F65-621B-852C-CBE6-14B852BD7CA9}"/>
                </a:ext>
              </a:extLst>
            </p:cNvPr>
            <p:cNvSpPr/>
            <p:nvPr/>
          </p:nvSpPr>
          <p:spPr>
            <a:xfrm>
              <a:off x="6856567" y="1573306"/>
              <a:ext cx="2064191" cy="2960598"/>
            </a:xfrm>
            <a:prstGeom prst="foldedCorner">
              <a:avLst/>
            </a:prstGeom>
            <a:solidFill>
              <a:srgbClr val="E5CFBF">
                <a:alpha val="3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E639D83B-CE3D-9BBD-D46D-98FCA6B96EA4}"/>
                </a:ext>
              </a:extLst>
            </p:cNvPr>
            <p:cNvSpPr txBox="1"/>
            <p:nvPr/>
          </p:nvSpPr>
          <p:spPr>
            <a:xfrm>
              <a:off x="6856567" y="1573306"/>
              <a:ext cx="2064191" cy="2372124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Exemples d'interventions au niveau III :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000" i="1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Remplacement à l'identique d'une carte électronique sur connecteur,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1000" i="1" dirty="0">
                <a:solidFill>
                  <a:srgbClr val="000000"/>
                </a:solidFill>
                <a:latin typeface="Arial" panose="020B0604020202020204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Modification de la programmation des séquences suite à une redistribution de locaux.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421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EAFB503-9DE9-274D-39BC-91736A0C8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Système de sécurité incendie : La liberté de choix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83137D3-99EE-5814-D1BD-1D537E69D6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4907" y="4950936"/>
            <a:ext cx="183951" cy="133350"/>
          </a:xfrm>
        </p:spPr>
        <p:txBody>
          <a:bodyPr/>
          <a:lstStyle/>
          <a:p>
            <a:fld id="{BE375096-6367-4A46-9B35-1C341654C780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33FA33-F671-EB59-B704-7F7AC32322B1}"/>
              </a:ext>
            </a:extLst>
          </p:cNvPr>
          <p:cNvSpPr/>
          <p:nvPr/>
        </p:nvSpPr>
        <p:spPr>
          <a:xfrm>
            <a:off x="123456" y="421758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Logiciels de paramétrage du système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61E6FCD-F9C0-5E08-767A-47EFFD88578E}"/>
              </a:ext>
            </a:extLst>
          </p:cNvPr>
          <p:cNvSpPr txBox="1"/>
          <p:nvPr/>
        </p:nvSpPr>
        <p:spPr>
          <a:xfrm>
            <a:off x="123457" y="1141043"/>
            <a:ext cx="51665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/>
                <a:ea typeface="Arial" panose="020B0604020202020204" pitchFamily="34" charset="0"/>
                <a:cs typeface="Times New Roman" panose="02020603050405020304" pitchFamily="18" charset="0"/>
              </a:rPr>
              <a:t>Extrait - NF S61-933 (décembre 2022) 5.6</a:t>
            </a:r>
          </a:p>
        </p:txBody>
      </p:sp>
      <p:sp>
        <p:nvSpPr>
          <p:cNvPr id="24" name="Rectangle : carré corné 23">
            <a:extLst>
              <a:ext uri="{FF2B5EF4-FFF2-40B4-BE49-F238E27FC236}">
                <a16:creationId xmlns:a16="http://schemas.microsoft.com/office/drawing/2014/main" id="{6BD6E743-971A-AEFC-6FC5-EEC059710E47}"/>
              </a:ext>
            </a:extLst>
          </p:cNvPr>
          <p:cNvSpPr/>
          <p:nvPr/>
        </p:nvSpPr>
        <p:spPr>
          <a:xfrm>
            <a:off x="123440" y="1573303"/>
            <a:ext cx="1519519" cy="3148437"/>
          </a:xfrm>
          <a:prstGeom prst="foldedCorner">
            <a:avLst/>
          </a:prstGeom>
          <a:solidFill>
            <a:schemeClr val="accent5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latin typeface="+mj-lt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278337-B5BC-DD7D-36BC-309871C4E904}"/>
              </a:ext>
            </a:extLst>
          </p:cNvPr>
          <p:cNvSpPr txBox="1"/>
          <p:nvPr/>
        </p:nvSpPr>
        <p:spPr>
          <a:xfrm>
            <a:off x="123444" y="1573306"/>
            <a:ext cx="1519518" cy="214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Le mainteneur peut disposer des outils de paramétrage des équipements et si besoin des logiciels, en vue d'assurer la maintenance du Système de Sécurité Incendie (SSI). </a:t>
            </a:r>
          </a:p>
        </p:txBody>
      </p:sp>
      <p:sp>
        <p:nvSpPr>
          <p:cNvPr id="23" name="Rectangle : carré corné 22">
            <a:extLst>
              <a:ext uri="{FF2B5EF4-FFF2-40B4-BE49-F238E27FC236}">
                <a16:creationId xmlns:a16="http://schemas.microsoft.com/office/drawing/2014/main" id="{D718B911-F7D4-7296-C946-CCACF2EEACBC}"/>
              </a:ext>
            </a:extLst>
          </p:cNvPr>
          <p:cNvSpPr/>
          <p:nvPr/>
        </p:nvSpPr>
        <p:spPr>
          <a:xfrm>
            <a:off x="1837445" y="1573304"/>
            <a:ext cx="1519519" cy="3148437"/>
          </a:xfrm>
          <a:prstGeom prst="foldedCorner">
            <a:avLst/>
          </a:prstGeom>
          <a:solidFill>
            <a:srgbClr val="E5CFBF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latin typeface="+mj-lt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B5FC3ED-0715-BA2E-0FE0-67FEF747FDF1}"/>
              </a:ext>
            </a:extLst>
          </p:cNvPr>
          <p:cNvSpPr txBox="1"/>
          <p:nvPr/>
        </p:nvSpPr>
        <p:spPr>
          <a:xfrm>
            <a:off x="1837445" y="1573306"/>
            <a:ext cx="1519517" cy="2141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Dans ce cas il doit être formé à l'usage de ces outils par le fabricant , ou son représentant dans des conditions qui seront convenues avec lui, et déclaré compétent à leur utilisation.</a:t>
            </a:r>
          </a:p>
        </p:txBody>
      </p:sp>
      <p:sp>
        <p:nvSpPr>
          <p:cNvPr id="22" name="Rectangle : carré corné 21">
            <a:extLst>
              <a:ext uri="{FF2B5EF4-FFF2-40B4-BE49-F238E27FC236}">
                <a16:creationId xmlns:a16="http://schemas.microsoft.com/office/drawing/2014/main" id="{E56872DA-C246-E64D-E6FE-D46394464273}"/>
              </a:ext>
            </a:extLst>
          </p:cNvPr>
          <p:cNvSpPr/>
          <p:nvPr/>
        </p:nvSpPr>
        <p:spPr>
          <a:xfrm>
            <a:off x="3551452" y="1573305"/>
            <a:ext cx="1519519" cy="3148437"/>
          </a:xfrm>
          <a:prstGeom prst="foldedCorner">
            <a:avLst/>
          </a:prstGeom>
          <a:solidFill>
            <a:schemeClr val="accent5">
              <a:lumMod val="50000"/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latin typeface="+mj-lt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B080B0A-9658-0253-0A9B-C83D14DE94E3}"/>
              </a:ext>
            </a:extLst>
          </p:cNvPr>
          <p:cNvSpPr txBox="1"/>
          <p:nvPr/>
        </p:nvSpPr>
        <p:spPr>
          <a:xfrm>
            <a:off x="3551447" y="1573306"/>
            <a:ext cx="1519519" cy="1910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Dans tous les cas, le mainteneur doit être en mesure d'assurer l'ensemble des prestations prévues à son contrat, notamment les opérations prévues au niveau III.</a:t>
            </a:r>
          </a:p>
        </p:txBody>
      </p:sp>
      <p:sp>
        <p:nvSpPr>
          <p:cNvPr id="21" name="Rectangle : carré corné 20">
            <a:extLst>
              <a:ext uri="{FF2B5EF4-FFF2-40B4-BE49-F238E27FC236}">
                <a16:creationId xmlns:a16="http://schemas.microsoft.com/office/drawing/2014/main" id="{978F0151-6E61-25FC-CE77-EE2BCB9F6638}"/>
              </a:ext>
            </a:extLst>
          </p:cNvPr>
          <p:cNvSpPr/>
          <p:nvPr/>
        </p:nvSpPr>
        <p:spPr>
          <a:xfrm>
            <a:off x="5265475" y="1573305"/>
            <a:ext cx="1519519" cy="3148437"/>
          </a:xfrm>
          <a:prstGeom prst="foldedCorner">
            <a:avLst/>
          </a:prstGeom>
          <a:solidFill>
            <a:srgbClr val="E5CFBF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>
              <a:latin typeface="+mj-lt"/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FB985C7-AFEE-E0C4-6C77-83737FEC83C6}"/>
              </a:ext>
            </a:extLst>
          </p:cNvPr>
          <p:cNvSpPr txBox="1"/>
          <p:nvPr/>
        </p:nvSpPr>
        <p:spPr>
          <a:xfrm>
            <a:off x="5265465" y="1573306"/>
            <a:ext cx="1519491" cy="28337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Dans ce cadre, il peut être obtenu auprès du fabricant une licence d'utilisation des logiciels de paramétrage des éléments constitutifs en vue d'assurer la maintenance et/ou l'évolution du Système de Sécurité Incendie (SSI).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57163995-824A-B739-1451-9648E7C9845C}"/>
              </a:ext>
            </a:extLst>
          </p:cNvPr>
          <p:cNvSpPr txBox="1"/>
          <p:nvPr/>
        </p:nvSpPr>
        <p:spPr>
          <a:xfrm>
            <a:off x="5265454" y="1335298"/>
            <a:ext cx="15195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NOTE 1</a:t>
            </a:r>
            <a:r>
              <a:rPr kumimoji="0" lang="fr-FR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B54FDC5-B18C-D92B-DD7B-5907FB262F2D}"/>
              </a:ext>
            </a:extLst>
          </p:cNvPr>
          <p:cNvGrpSpPr/>
          <p:nvPr/>
        </p:nvGrpSpPr>
        <p:grpSpPr>
          <a:xfrm>
            <a:off x="6979478" y="1335298"/>
            <a:ext cx="1974021" cy="3386444"/>
            <a:chOff x="7417628" y="1335298"/>
            <a:chExt cx="1974021" cy="3386444"/>
          </a:xfrm>
        </p:grpSpPr>
        <p:sp>
          <p:nvSpPr>
            <p:cNvPr id="15" name="Rectangle : carré corné 14">
              <a:extLst>
                <a:ext uri="{FF2B5EF4-FFF2-40B4-BE49-F238E27FC236}">
                  <a16:creationId xmlns:a16="http://schemas.microsoft.com/office/drawing/2014/main" id="{F45DD201-4947-7BBF-1804-D67594920BC1}"/>
                </a:ext>
              </a:extLst>
            </p:cNvPr>
            <p:cNvSpPr/>
            <p:nvPr/>
          </p:nvSpPr>
          <p:spPr>
            <a:xfrm>
              <a:off x="7417628" y="1573303"/>
              <a:ext cx="1974021" cy="3148439"/>
            </a:xfrm>
            <a:prstGeom prst="foldedCorner">
              <a:avLst/>
            </a:prstGeom>
            <a:solidFill>
              <a:schemeClr val="accent5">
                <a:lumMod val="50000"/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>
                <a:latin typeface="+mj-lt"/>
              </a:endParaRP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55707B97-CAA4-DB2D-58B1-DE6D28ABC3B7}"/>
                </a:ext>
              </a:extLst>
            </p:cNvPr>
            <p:cNvSpPr txBox="1"/>
            <p:nvPr/>
          </p:nvSpPr>
          <p:spPr>
            <a:xfrm>
              <a:off x="7417629" y="1555034"/>
              <a:ext cx="1974020" cy="30646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L'utilisation des logiciels de paramétrage relève de la seule responsabilité de l'exploitant et/ou de l'entreprise déclarée compétente dans le domaine. </a:t>
              </a:r>
            </a:p>
            <a:p>
              <a:pPr marL="0" marR="0" lvl="0" indent="0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Elle dégage de fait le fabricant des éléments constitutifs, l'installateur du système et/ou le propriétaire des outils de toute responsabilité en matière de paramétrage de tout ou partie du Système de Sécurité Incendie (SSI).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88D4CEF9-C5E9-4826-16C8-906B0EF29A72}"/>
                </a:ext>
              </a:extLst>
            </p:cNvPr>
            <p:cNvSpPr txBox="1"/>
            <p:nvPr/>
          </p:nvSpPr>
          <p:spPr>
            <a:xfrm>
              <a:off x="7417628" y="1335298"/>
              <a:ext cx="151951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NOTE 2</a:t>
              </a:r>
              <a:r>
                <a:rPr kumimoji="0" lang="fr-FR" sz="1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007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 : carré corné 31">
            <a:extLst>
              <a:ext uri="{FF2B5EF4-FFF2-40B4-BE49-F238E27FC236}">
                <a16:creationId xmlns:a16="http://schemas.microsoft.com/office/drawing/2014/main" id="{86201FA5-289B-A307-98A4-62261E3E4C57}"/>
              </a:ext>
            </a:extLst>
          </p:cNvPr>
          <p:cNvSpPr/>
          <p:nvPr/>
        </p:nvSpPr>
        <p:spPr>
          <a:xfrm>
            <a:off x="5008348" y="2807480"/>
            <a:ext cx="3940328" cy="1024429"/>
          </a:xfrm>
          <a:prstGeom prst="foldedCorner">
            <a:avLst>
              <a:gd name="adj" fmla="val 24379"/>
            </a:avLst>
          </a:prstGeom>
          <a:solidFill>
            <a:schemeClr val="accent2">
              <a:lumMod val="40000"/>
              <a:lumOff val="6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arré corné 30">
            <a:extLst>
              <a:ext uri="{FF2B5EF4-FFF2-40B4-BE49-F238E27FC236}">
                <a16:creationId xmlns:a16="http://schemas.microsoft.com/office/drawing/2014/main" id="{CB162A81-177B-5655-BFDF-374E542B614C}"/>
              </a:ext>
            </a:extLst>
          </p:cNvPr>
          <p:cNvSpPr/>
          <p:nvPr/>
        </p:nvSpPr>
        <p:spPr>
          <a:xfrm>
            <a:off x="2247900" y="2807481"/>
            <a:ext cx="2566072" cy="1024429"/>
          </a:xfrm>
          <a:prstGeom prst="foldedCorner">
            <a:avLst>
              <a:gd name="adj" fmla="val 19451"/>
            </a:avLst>
          </a:prstGeom>
          <a:solidFill>
            <a:schemeClr val="accent2">
              <a:lumMod val="20000"/>
              <a:lumOff val="8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Système de sécurité incendie : La liberté de choix</a:t>
            </a:r>
            <a:endParaRPr lang="fr-FR" sz="2600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9A11CCE-F93E-7275-93BE-D49D7AAA7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98DAC2-C8B7-B98B-84CC-FF18AC610E8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Chubb Expert pour les clients utilisateurs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B438E53-26C5-6D5D-1158-FF5AE79783DB}"/>
              </a:ext>
            </a:extLst>
          </p:cNvPr>
          <p:cNvSpPr txBox="1"/>
          <p:nvPr/>
        </p:nvSpPr>
        <p:spPr>
          <a:xfrm>
            <a:off x="2456379" y="3540380"/>
            <a:ext cx="2149114" cy="29153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fr-FR" sz="1100" b="1" cap="small" dirty="0">
                <a:solidFill>
                  <a:schemeClr val="tx2"/>
                </a:solidFill>
              </a:rPr>
              <a:t>Maintenance 1</a:t>
            </a:r>
            <a:r>
              <a:rPr lang="fr-FR" sz="1100" b="1" cap="small" baseline="30000" dirty="0">
                <a:solidFill>
                  <a:schemeClr val="tx2"/>
                </a:solidFill>
              </a:rPr>
              <a:t>er</a:t>
            </a:r>
            <a:r>
              <a:rPr lang="fr-FR" sz="1100" b="1" cap="small" dirty="0">
                <a:solidFill>
                  <a:schemeClr val="tx2"/>
                </a:solidFill>
              </a:rPr>
              <a:t> niveau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B69506-5E22-2BA6-CB82-3550441D4BD7}"/>
              </a:ext>
            </a:extLst>
          </p:cNvPr>
          <p:cNvSpPr txBox="1"/>
          <p:nvPr/>
        </p:nvSpPr>
        <p:spPr>
          <a:xfrm>
            <a:off x="2247899" y="2341218"/>
            <a:ext cx="6700777" cy="26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Versions destinée à un client ayant désigné un mainteneur autre que Chubb France 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886A5CF7-61B7-378D-E683-B52EB4223D4A}"/>
              </a:ext>
            </a:extLst>
          </p:cNvPr>
          <p:cNvSpPr txBox="1"/>
          <p:nvPr/>
        </p:nvSpPr>
        <p:spPr>
          <a:xfrm>
            <a:off x="2247899" y="1141043"/>
            <a:ext cx="6672859" cy="26161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b="1" cap="small" dirty="0">
                <a:solidFill>
                  <a:schemeClr val="bg1"/>
                </a:solidFill>
              </a:rPr>
              <a:t>Chubb France vous propose d’assurer ses prestations de service et de maintenance.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9CDE2DF-0431-BC2B-7382-BA402650F9CD}"/>
              </a:ext>
            </a:extLst>
          </p:cNvPr>
          <p:cNvSpPr txBox="1"/>
          <p:nvPr/>
        </p:nvSpPr>
        <p:spPr>
          <a:xfrm>
            <a:off x="2247899" y="1751742"/>
            <a:ext cx="6672859" cy="4308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tx2"/>
                </a:solidFill>
              </a:rPr>
              <a:t>Chubb France peut aussi accompagner  les exploitants souhaitant assurer eux même ou faire assurer par tierce partie tout ou partie de leur maintenance.</a:t>
            </a:r>
          </a:p>
        </p:txBody>
      </p:sp>
      <p:sp>
        <p:nvSpPr>
          <p:cNvPr id="16" name="Flèche : bas 15">
            <a:extLst>
              <a:ext uri="{FF2B5EF4-FFF2-40B4-BE49-F238E27FC236}">
                <a16:creationId xmlns:a16="http://schemas.microsoft.com/office/drawing/2014/main" id="{0F8308B9-A52B-B26F-F3B1-640EA15EFE81}"/>
              </a:ext>
            </a:extLst>
          </p:cNvPr>
          <p:cNvSpPr/>
          <p:nvPr/>
        </p:nvSpPr>
        <p:spPr>
          <a:xfrm>
            <a:off x="3315493" y="3289839"/>
            <a:ext cx="323057" cy="245531"/>
          </a:xfrm>
          <a:prstGeom prst="downArrow">
            <a:avLst>
              <a:gd name="adj1" fmla="val 38641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Flèche : bas 17">
            <a:extLst>
              <a:ext uri="{FF2B5EF4-FFF2-40B4-BE49-F238E27FC236}">
                <a16:creationId xmlns:a16="http://schemas.microsoft.com/office/drawing/2014/main" id="{DC4DBF56-2FDD-075F-7FED-CA4CB04B373A}"/>
              </a:ext>
            </a:extLst>
          </p:cNvPr>
          <p:cNvSpPr/>
          <p:nvPr/>
        </p:nvSpPr>
        <p:spPr>
          <a:xfrm>
            <a:off x="6763069" y="3289839"/>
            <a:ext cx="257202" cy="245531"/>
          </a:xfrm>
          <a:prstGeom prst="downArrow">
            <a:avLst>
              <a:gd name="adj1" fmla="val 38641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4CE3D3E-993A-790F-DD18-379F9EF54299}"/>
              </a:ext>
            </a:extLst>
          </p:cNvPr>
          <p:cNvSpPr txBox="1"/>
          <p:nvPr/>
        </p:nvSpPr>
        <p:spPr>
          <a:xfrm>
            <a:off x="5026084" y="3836920"/>
            <a:ext cx="392259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 Chubb Expert Version Client Utilisateur » :</a:t>
            </a:r>
          </a:p>
          <a:p>
            <a:pPr marL="171450" marR="0" lvl="0" indent="-17145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Texte des zones et des adresses ;</a:t>
            </a:r>
          </a:p>
          <a:p>
            <a:pPr marL="171450" marR="0" lvl="0" indent="-17145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Modes d’auto-réarmements ;</a:t>
            </a:r>
          </a:p>
          <a:p>
            <a:pPr marL="171450" marR="0" lvl="0" indent="-17145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Zones de diffusion d’alarme commandées par les zones de détection ; </a:t>
            </a:r>
          </a:p>
          <a:p>
            <a:pPr marL="171450" marR="0" lvl="0" indent="-17145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Fonctions commandées par les zones de détection</a:t>
            </a:r>
          </a:p>
          <a:p>
            <a:pPr marL="171450" marR="0" lvl="0" indent="-17145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Le mode de fonctionnement des DCT…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0B03247-9E54-BAF9-862D-74BB0C7E6440}"/>
              </a:ext>
            </a:extLst>
          </p:cNvPr>
          <p:cNvSpPr txBox="1"/>
          <p:nvPr/>
        </p:nvSpPr>
        <p:spPr>
          <a:xfrm>
            <a:off x="5008348" y="3540380"/>
            <a:ext cx="39403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sm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Autonomie configuration chantier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5CCAE85A-18E9-DDF4-C8E9-EBBF0A17550D}"/>
              </a:ext>
            </a:extLst>
          </p:cNvPr>
          <p:cNvSpPr txBox="1"/>
          <p:nvPr/>
        </p:nvSpPr>
        <p:spPr>
          <a:xfrm>
            <a:off x="5008348" y="2810693"/>
            <a:ext cx="39403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fr-FR" sz="1100" b="1" i="0" u="none" strike="noStrike" kern="120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Accès au niveau 3 + Licence </a:t>
            </a:r>
          </a:p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fr-FR" sz="1100" b="1" i="0" u="none" strike="noStrike" kern="120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« Chubb Expert Version Client Utilisateur »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809A569-6E9E-59F3-8CD1-FB00D2DF8214}"/>
              </a:ext>
            </a:extLst>
          </p:cNvPr>
          <p:cNvSpPr txBox="1"/>
          <p:nvPr/>
        </p:nvSpPr>
        <p:spPr>
          <a:xfrm>
            <a:off x="2247900" y="2807481"/>
            <a:ext cx="25660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fr-FR" sz="1100" b="1" i="0" u="none" strike="noStrike" kern="120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Accès au niveau 3</a:t>
            </a: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0CBA976-06B1-2CD1-09CB-75FFED50EBFF}"/>
              </a:ext>
            </a:extLst>
          </p:cNvPr>
          <p:cNvSpPr txBox="1"/>
          <p:nvPr/>
        </p:nvSpPr>
        <p:spPr>
          <a:xfrm>
            <a:off x="2247900" y="3836920"/>
            <a:ext cx="256607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Essais des détecteurs, déclencheurs ;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900" dirty="0">
                <a:solidFill>
                  <a:srgbClr val="002060"/>
                </a:solidFill>
                <a:latin typeface="Arial" panose="020B0604020202020204"/>
              </a:rPr>
              <a:t>Essai des matériels centraux ;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Essais des scénarii de mise en sécurité ;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9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Essais des alimentations ;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fr-FR" sz="900" i="1" dirty="0">
                <a:solidFill>
                  <a:srgbClr val="002060"/>
                </a:solidFill>
                <a:latin typeface="Arial" panose="020B0604020202020204"/>
              </a:rPr>
              <a:t>…</a:t>
            </a:r>
            <a:endParaRPr kumimoji="0" lang="fr-FR" sz="900" b="0" i="1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E261C372-6F2D-04ED-1613-BD04012DD0F8}"/>
              </a:ext>
            </a:extLst>
          </p:cNvPr>
          <p:cNvGrpSpPr/>
          <p:nvPr/>
        </p:nvGrpSpPr>
        <p:grpSpPr>
          <a:xfrm>
            <a:off x="235601" y="1998734"/>
            <a:ext cx="1545114" cy="1595489"/>
            <a:chOff x="235601" y="1998734"/>
            <a:chExt cx="1545114" cy="1595489"/>
          </a:xfrm>
        </p:grpSpPr>
        <p:pic>
          <p:nvPicPr>
            <p:cNvPr id="10" name="Image 9" descr="Une image contenant texte, capture d’écran, distributeur de billets&#10;&#10;Description générée automatiquement">
              <a:extLst>
                <a:ext uri="{FF2B5EF4-FFF2-40B4-BE49-F238E27FC236}">
                  <a16:creationId xmlns:a16="http://schemas.microsoft.com/office/drawing/2014/main" id="{263FE045-6E1B-0CA2-DAF0-4E6DC7D70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01" y="1998734"/>
              <a:ext cx="1052901" cy="1182954"/>
            </a:xfrm>
            <a:prstGeom prst="rect">
              <a:avLst/>
            </a:prstGeom>
          </p:spPr>
        </p:pic>
        <p:pic>
          <p:nvPicPr>
            <p:cNvPr id="8" name="Image 7" descr="Une image contenant Appareils électroniques, texte, panneau de contrôle, machine&#10;&#10;Description générée automatiquement">
              <a:extLst>
                <a:ext uri="{FF2B5EF4-FFF2-40B4-BE49-F238E27FC236}">
                  <a16:creationId xmlns:a16="http://schemas.microsoft.com/office/drawing/2014/main" id="{B83CBCC6-4EC3-17A8-2C94-CA23B2A54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814" y="2321154"/>
              <a:ext cx="1052901" cy="12730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56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Système de sécurité incendie : La liberté de choix</a:t>
            </a:r>
            <a:endParaRPr lang="fr-FR" sz="2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3307975" y="1141043"/>
            <a:ext cx="5646020" cy="2616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100" b="1" dirty="0">
                <a:solidFill>
                  <a:schemeClr val="tx2"/>
                </a:solidFill>
              </a:rPr>
              <a:t>Les modalités de déploiement de la liberté de choix *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D038A04-064B-35EF-50A3-758244A166F2}"/>
              </a:ext>
            </a:extLst>
          </p:cNvPr>
          <p:cNvGrpSpPr/>
          <p:nvPr/>
        </p:nvGrpSpPr>
        <p:grpSpPr>
          <a:xfrm>
            <a:off x="3307976" y="1589728"/>
            <a:ext cx="5646019" cy="1071985"/>
            <a:chOff x="3307975" y="3386524"/>
            <a:chExt cx="5646019" cy="1071985"/>
          </a:xfrm>
        </p:grpSpPr>
        <p:sp>
          <p:nvSpPr>
            <p:cNvPr id="28" name="Arrondir un rectangle avec un coin diagonal 19">
              <a:extLst>
                <a:ext uri="{FF2B5EF4-FFF2-40B4-BE49-F238E27FC236}">
                  <a16:creationId xmlns:a16="http://schemas.microsoft.com/office/drawing/2014/main" id="{767CF8E3-7EAF-0160-B9A9-ECDFF468D464}"/>
                </a:ext>
              </a:extLst>
            </p:cNvPr>
            <p:cNvSpPr/>
            <p:nvPr/>
          </p:nvSpPr>
          <p:spPr>
            <a:xfrm>
              <a:off x="3307975" y="3386524"/>
              <a:ext cx="5646019" cy="1071985"/>
            </a:xfrm>
            <a:prstGeom prst="foldedCorner">
              <a:avLst>
                <a:gd name="adj" fmla="val 17921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307976" y="3386524"/>
              <a:ext cx="5646018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100" b="1" dirty="0">
                  <a:solidFill>
                    <a:srgbClr val="0070C0"/>
                  </a:solidFill>
                </a:rPr>
                <a:t>Maintenance de 1</a:t>
              </a:r>
              <a:r>
                <a:rPr lang="fr-FR" sz="1100" b="1" baseline="30000" dirty="0">
                  <a:solidFill>
                    <a:srgbClr val="0070C0"/>
                  </a:solidFill>
                </a:rPr>
                <a:t>er</a:t>
              </a:r>
              <a:r>
                <a:rPr lang="fr-FR" sz="1100" b="1" dirty="0">
                  <a:solidFill>
                    <a:srgbClr val="0070C0"/>
                  </a:solidFill>
                </a:rPr>
                <a:t> niveau </a:t>
              </a:r>
              <a:br>
                <a:rPr lang="fr-FR" sz="1100" dirty="0"/>
              </a:br>
              <a:endParaRPr lang="fr-FR" sz="800" dirty="0"/>
            </a:p>
            <a:p>
              <a:pPr marL="171450" indent="-171450">
                <a:buFont typeface="Wingdings 3"/>
                <a:buChar char="c"/>
              </a:pPr>
              <a:r>
                <a:rPr lang="fr-FR" sz="1100" dirty="0"/>
                <a:t>Formation à l’utilisation du code d’accès niveau 3. </a:t>
              </a:r>
            </a:p>
            <a:p>
              <a:pPr marL="171450" indent="-171450">
                <a:buFont typeface="Wingdings 3"/>
                <a:buChar char="c"/>
              </a:pPr>
              <a:endParaRPr lang="fr-FR" sz="400" dirty="0"/>
            </a:p>
            <a:p>
              <a:pPr marL="171450" indent="-171450">
                <a:buFont typeface="Wingdings 3"/>
                <a:buChar char="c"/>
              </a:pPr>
              <a:r>
                <a:rPr lang="fr-FR" sz="1100" dirty="0"/>
                <a:t>Fourniture du code de niveau d’accès 3 </a:t>
              </a:r>
            </a:p>
            <a:p>
              <a:r>
                <a:rPr lang="fr-FR" sz="1100" dirty="0"/>
                <a:t>    (maintenance selon la NF S 61-933, décembre 2022).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6E62729C-EE45-82F1-C4C0-964E3D6BA93A}"/>
              </a:ext>
            </a:extLst>
          </p:cNvPr>
          <p:cNvGrpSpPr/>
          <p:nvPr/>
        </p:nvGrpSpPr>
        <p:grpSpPr>
          <a:xfrm>
            <a:off x="3307976" y="2824422"/>
            <a:ext cx="5646019" cy="1978005"/>
            <a:chOff x="3307976" y="2042549"/>
            <a:chExt cx="5646019" cy="1604706"/>
          </a:xfrm>
        </p:grpSpPr>
        <p:sp>
          <p:nvSpPr>
            <p:cNvPr id="20" name="Arrondir un rectangle avec un coin diagonal 19"/>
            <p:cNvSpPr/>
            <p:nvPr/>
          </p:nvSpPr>
          <p:spPr>
            <a:xfrm>
              <a:off x="3307976" y="2042549"/>
              <a:ext cx="5646019" cy="1604706"/>
            </a:xfrm>
            <a:prstGeom prst="foldedCorner">
              <a:avLst>
                <a:gd name="adj" fmla="val 13612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307976" y="2042550"/>
              <a:ext cx="5646019" cy="14606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100" b="1" dirty="0">
                  <a:solidFill>
                    <a:schemeClr val="tx2"/>
                  </a:solidFill>
                </a:rPr>
                <a:t>Licence « Chubb Expert Version Client Utilisateur » </a:t>
              </a:r>
            </a:p>
            <a:p>
              <a:pPr algn="ctr"/>
              <a:endParaRPr lang="fr-FR" sz="1100" b="1" dirty="0"/>
            </a:p>
            <a:p>
              <a:pPr marL="171450" indent="-171450">
                <a:buFont typeface="Wingdings 3"/>
                <a:buChar char="c"/>
              </a:pPr>
              <a:r>
                <a:rPr lang="fr-FR" sz="1100" dirty="0"/>
                <a:t>Fourniture et formation du code d’accès niveau 3.</a:t>
              </a:r>
            </a:p>
            <a:p>
              <a:pPr marL="171450" indent="-171450">
                <a:buFont typeface="Wingdings 3"/>
                <a:buChar char="c"/>
              </a:pPr>
              <a:endParaRPr lang="fr-FR" sz="400" dirty="0"/>
            </a:p>
            <a:p>
              <a:pPr marL="171450" indent="-171450">
                <a:buFont typeface="Wingdings 3"/>
                <a:buChar char="c"/>
              </a:pPr>
              <a:r>
                <a:rPr lang="fr-FR" sz="1100" dirty="0"/>
                <a:t>Formation à l’utilisation du logiciel « Chubb Expert » : </a:t>
              </a:r>
            </a:p>
            <a:p>
              <a:pPr marL="628650" lvl="1" indent="-171450">
                <a:buFont typeface="Courier New" panose="02070309020205020404" pitchFamily="49" charset="0"/>
                <a:buChar char="o"/>
              </a:pPr>
              <a:r>
                <a:rPr lang="fr-FR" sz="1100" dirty="0"/>
                <a:t>Installation et désinstallation de cartes, de cartes / modules électroniques</a:t>
              </a:r>
            </a:p>
            <a:p>
              <a:pPr marL="628650" lvl="1" indent="-171450">
                <a:buFont typeface="Courier New" panose="02070309020205020404" pitchFamily="49" charset="0"/>
                <a:buChar char="o"/>
              </a:pPr>
              <a:r>
                <a:rPr lang="fr-FR" sz="1100" dirty="0"/>
                <a:t>Diagnostic ;</a:t>
              </a:r>
            </a:p>
            <a:p>
              <a:pPr marL="628650" lvl="1" indent="-171450">
                <a:buFont typeface="Courier New" panose="02070309020205020404" pitchFamily="49" charset="0"/>
                <a:buChar char="o"/>
              </a:pPr>
              <a:endParaRPr lang="fr-FR" sz="400" dirty="0"/>
            </a:p>
            <a:p>
              <a:pPr marL="171450" indent="-171450">
                <a:buFont typeface="Wingdings 3"/>
                <a:buChar char="c"/>
              </a:pPr>
              <a:r>
                <a:rPr lang="fr-FR" sz="1100" dirty="0"/>
                <a:t>Fourniture d’une licence logicielle associée à la formation permettant de répondre aux exigences normatives – NF S61-933 décembre 2022.</a:t>
              </a:r>
            </a:p>
            <a:p>
              <a:pPr marL="171450" indent="-171450">
                <a:buFont typeface="Wingdings 3"/>
                <a:buChar char="c"/>
              </a:pPr>
              <a:endParaRPr lang="fr-FR" sz="400" dirty="0"/>
            </a:p>
            <a:p>
              <a:pPr marL="171450" indent="-171450">
                <a:buFont typeface="Wingdings 3"/>
                <a:buChar char="c"/>
              </a:pPr>
              <a:r>
                <a:rPr lang="fr-FR" sz="1100" dirty="0"/>
                <a:t>Conditions de reconduction de la licence (revue au 1</a:t>
              </a:r>
              <a:r>
                <a:rPr lang="fr-FR" sz="1100" baseline="30000" dirty="0"/>
                <a:t>er</a:t>
              </a:r>
              <a:r>
                <a:rPr lang="fr-FR" sz="1100" dirty="0"/>
                <a:t> janvier de chaque année). </a:t>
              </a:r>
              <a:endParaRPr lang="fr-FR" sz="1100" dirty="0">
                <a:solidFill>
                  <a:srgbClr val="002060"/>
                </a:solidFill>
              </a:endParaRPr>
            </a:p>
          </p:txBody>
        </p:sp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2BCD76-C54F-2E4C-AD73-E1FA99410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7AFD21E-CB99-43C4-171D-85DF8255120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Maintenance 1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er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niveau / Autonomie de configuration </a:t>
            </a:r>
            <a:r>
              <a:rPr lang="fr-FR" sz="1400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chantier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44C6248-ABC3-F5CA-022A-5B1F81F9D3FA}"/>
              </a:ext>
            </a:extLst>
          </p:cNvPr>
          <p:cNvGrpSpPr>
            <a:grpSpLocks noChangeAspect="1"/>
          </p:cNvGrpSpPr>
          <p:nvPr/>
        </p:nvGrpSpPr>
        <p:grpSpPr>
          <a:xfrm>
            <a:off x="123456" y="1589728"/>
            <a:ext cx="2439759" cy="1630034"/>
            <a:chOff x="161665" y="1563638"/>
            <a:chExt cx="2414195" cy="1612954"/>
          </a:xfrm>
        </p:grpSpPr>
        <p:pic>
          <p:nvPicPr>
            <p:cNvPr id="7" name="Image 6" descr="Une image contenant sol, plein air, vitesse&#10;&#10;Description générée automatiquement">
              <a:extLst>
                <a:ext uri="{FF2B5EF4-FFF2-40B4-BE49-F238E27FC236}">
                  <a16:creationId xmlns:a16="http://schemas.microsoft.com/office/drawing/2014/main" id="{C7A5F357-1F04-46C4-8148-F527716DA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8678" y="1563638"/>
              <a:ext cx="1147182" cy="764788"/>
            </a:xfrm>
            <a:prstGeom prst="rect">
              <a:avLst/>
            </a:prstGeom>
          </p:spPr>
        </p:pic>
        <p:pic>
          <p:nvPicPr>
            <p:cNvPr id="13" name="Image 12" descr="Une image contenant texte, clé, projecteur&#10;&#10;Description générée automatiquement">
              <a:extLst>
                <a:ext uri="{FF2B5EF4-FFF2-40B4-BE49-F238E27FC236}">
                  <a16:creationId xmlns:a16="http://schemas.microsoft.com/office/drawing/2014/main" id="{34D47E5A-FC2B-D414-A358-A40CAF71B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7601"/>
            <a:stretch/>
          </p:blipFill>
          <p:spPr>
            <a:xfrm>
              <a:off x="161665" y="2375005"/>
              <a:ext cx="1147182" cy="801587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BCB8622-7E2D-ED21-1E5B-2B534706D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478"/>
            <a:stretch/>
          </p:blipFill>
          <p:spPr>
            <a:xfrm>
              <a:off x="1428678" y="2375005"/>
              <a:ext cx="1147182" cy="801587"/>
            </a:xfrm>
            <a:prstGeom prst="rect">
              <a:avLst/>
            </a:prstGeom>
          </p:spPr>
        </p:pic>
        <p:pic>
          <p:nvPicPr>
            <p:cNvPr id="25" name="Image 24" descr="Une image contenant personne&#10;&#10;Description générée automatiquement">
              <a:extLst>
                <a:ext uri="{FF2B5EF4-FFF2-40B4-BE49-F238E27FC236}">
                  <a16:creationId xmlns:a16="http://schemas.microsoft.com/office/drawing/2014/main" id="{4B5ABA44-8759-0D3C-21F7-5ECA85DD0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1666" y="1569683"/>
              <a:ext cx="1147182" cy="764647"/>
            </a:xfrm>
            <a:prstGeom prst="rect">
              <a:avLst/>
            </a:prstGeom>
          </p:spPr>
        </p:pic>
      </p:grpSp>
      <p:sp>
        <p:nvSpPr>
          <p:cNvPr id="5" name="ZoneTexte 4">
            <a:extLst>
              <a:ext uri="{FF2B5EF4-FFF2-40B4-BE49-F238E27FC236}">
                <a16:creationId xmlns:a16="http://schemas.microsoft.com/office/drawing/2014/main" id="{26B572D5-3783-7918-842E-1CE470D150C3}"/>
              </a:ext>
            </a:extLst>
          </p:cNvPr>
          <p:cNvSpPr txBox="1"/>
          <p:nvPr/>
        </p:nvSpPr>
        <p:spPr>
          <a:xfrm>
            <a:off x="123457" y="3500502"/>
            <a:ext cx="2506308" cy="94897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spcAft>
                <a:spcPts val="800"/>
              </a:spcAft>
            </a:pPr>
            <a:r>
              <a:rPr lang="fr-FR" sz="7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(*) Nos matériels et logiciels sont conçus et développés par Chubb France, leur utilisation nécessite d’être formé tout comme nous le faisons avec nos propres techniciens. </a:t>
            </a:r>
            <a:endParaRPr lang="fr-FR" sz="700" i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Aft>
                <a:spcPts val="800"/>
              </a:spcAft>
            </a:pPr>
            <a:r>
              <a:rPr lang="fr-FR" sz="700" i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L’accès au logiciel de programmation propriétaire de Chubb France est délivré sous-condition que le mainteneur ait été formé par nos soins et sous réserve d’avoir réussi le questionnaire d’évaluation. </a:t>
            </a:r>
            <a:endParaRPr lang="fr-FR" sz="1000" i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499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Système de sécurité incendie : La liberté de choix</a:t>
            </a:r>
            <a:endParaRPr lang="fr-FR" sz="2600" dirty="0"/>
          </a:p>
        </p:txBody>
      </p:sp>
      <p:grpSp>
        <p:nvGrpSpPr>
          <p:cNvPr id="2" name="Groupe 1"/>
          <p:cNvGrpSpPr/>
          <p:nvPr/>
        </p:nvGrpSpPr>
        <p:grpSpPr>
          <a:xfrm>
            <a:off x="223341" y="1563638"/>
            <a:ext cx="5212755" cy="2298340"/>
            <a:chOff x="141443" y="1563638"/>
            <a:chExt cx="5212755" cy="2298340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443" y="1592068"/>
              <a:ext cx="498701" cy="374026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23" y="2838679"/>
              <a:ext cx="370740" cy="370740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367" y="2205417"/>
              <a:ext cx="392852" cy="392852"/>
            </a:xfrm>
            <a:prstGeom prst="rect">
              <a:avLst/>
            </a:prstGeom>
          </p:spPr>
        </p:pic>
        <p:pic>
          <p:nvPicPr>
            <p:cNvPr id="37" name="Image 3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93" y="3484534"/>
              <a:ext cx="324000" cy="324000"/>
            </a:xfrm>
            <a:prstGeom prst="rect">
              <a:avLst/>
            </a:prstGeom>
          </p:spPr>
        </p:pic>
        <p:sp>
          <p:nvSpPr>
            <p:cNvPr id="39" name="Arrondir un rectangle avec un coin diagonal 38"/>
            <p:cNvSpPr/>
            <p:nvPr/>
          </p:nvSpPr>
          <p:spPr>
            <a:xfrm>
              <a:off x="802058" y="1563638"/>
              <a:ext cx="4552140" cy="43088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40" name="ZoneTexte 39"/>
            <p:cNvSpPr txBox="1"/>
            <p:nvPr/>
          </p:nvSpPr>
          <p:spPr>
            <a:xfrm>
              <a:off x="1053233" y="1645065"/>
              <a:ext cx="39180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cap="small" dirty="0">
                  <a:solidFill>
                    <a:srgbClr val="1F497D">
                      <a:lumMod val="75000"/>
                    </a:srgbClr>
                  </a:solidFill>
                </a:rPr>
                <a:t>Désignation des personnels à former</a:t>
              </a:r>
            </a:p>
          </p:txBody>
        </p:sp>
        <p:sp>
          <p:nvSpPr>
            <p:cNvPr id="41" name="Arrondir un rectangle avec un coin diagonal 40"/>
            <p:cNvSpPr/>
            <p:nvPr/>
          </p:nvSpPr>
          <p:spPr>
            <a:xfrm>
              <a:off x="670363" y="2186400"/>
              <a:ext cx="4683835" cy="43088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1168910" y="2271038"/>
              <a:ext cx="36867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cap="small" dirty="0">
                  <a:solidFill>
                    <a:srgbClr val="1F497D">
                      <a:lumMod val="75000"/>
                    </a:srgbClr>
                  </a:solidFill>
                </a:rPr>
                <a:t>Formation sur site ou en agence</a:t>
              </a:r>
            </a:p>
          </p:txBody>
        </p:sp>
        <p:sp>
          <p:nvSpPr>
            <p:cNvPr id="43" name="Arrondir un rectangle avec un coin diagonal 42"/>
            <p:cNvSpPr/>
            <p:nvPr/>
          </p:nvSpPr>
          <p:spPr>
            <a:xfrm>
              <a:off x="670363" y="2808606"/>
              <a:ext cx="4683835" cy="43088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44" name="ZoneTexte 43"/>
            <p:cNvSpPr txBox="1"/>
            <p:nvPr/>
          </p:nvSpPr>
          <p:spPr>
            <a:xfrm>
              <a:off x="802058" y="2893244"/>
              <a:ext cx="4420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cap="small" dirty="0">
                  <a:solidFill>
                    <a:srgbClr val="1F497D">
                      <a:lumMod val="75000"/>
                    </a:srgbClr>
                  </a:solidFill>
                </a:rPr>
                <a:t>Validation de la session de formation au bénéficiaire</a:t>
              </a:r>
            </a:p>
          </p:txBody>
        </p:sp>
        <p:sp>
          <p:nvSpPr>
            <p:cNvPr id="45" name="Arrondir un rectangle avec un coin diagonal 44"/>
            <p:cNvSpPr/>
            <p:nvPr/>
          </p:nvSpPr>
          <p:spPr>
            <a:xfrm>
              <a:off x="670363" y="3431091"/>
              <a:ext cx="4683835" cy="430887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802058" y="3515729"/>
              <a:ext cx="44204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100" cap="small" dirty="0">
                  <a:solidFill>
                    <a:srgbClr val="1F497D">
                      <a:lumMod val="75000"/>
                    </a:srgbClr>
                  </a:solidFill>
                </a:rPr>
                <a:t>Fourniture du code niveau 3</a:t>
              </a:r>
            </a:p>
          </p:txBody>
        </p:sp>
        <p:sp>
          <p:nvSpPr>
            <p:cNvPr id="47" name="Triangle isocèle 46"/>
            <p:cNvSpPr/>
            <p:nvPr/>
          </p:nvSpPr>
          <p:spPr>
            <a:xfrm flipV="1">
              <a:off x="2807094" y="3239493"/>
              <a:ext cx="410372" cy="1915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8" name="Triangle isocèle 47"/>
            <p:cNvSpPr/>
            <p:nvPr/>
          </p:nvSpPr>
          <p:spPr>
            <a:xfrm flipV="1">
              <a:off x="2807094" y="1975919"/>
              <a:ext cx="410372" cy="1915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9" name="Triangle isocèle 48"/>
            <p:cNvSpPr/>
            <p:nvPr/>
          </p:nvSpPr>
          <p:spPr>
            <a:xfrm flipV="1">
              <a:off x="2807094" y="2621081"/>
              <a:ext cx="410372" cy="19159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</p:grpSp>
      <p:grpSp>
        <p:nvGrpSpPr>
          <p:cNvPr id="5" name="Groupe 4"/>
          <p:cNvGrpSpPr/>
          <p:nvPr/>
        </p:nvGrpSpPr>
        <p:grpSpPr>
          <a:xfrm>
            <a:off x="6575474" y="1563638"/>
            <a:ext cx="2378521" cy="1909273"/>
            <a:chOff x="6575474" y="1563638"/>
            <a:chExt cx="2378521" cy="1909273"/>
          </a:xfrm>
        </p:grpSpPr>
        <p:sp>
          <p:nvSpPr>
            <p:cNvPr id="25" name="Arrondir un rectangle avec un coin diagonal 24"/>
            <p:cNvSpPr/>
            <p:nvPr/>
          </p:nvSpPr>
          <p:spPr>
            <a:xfrm>
              <a:off x="6575474" y="1563638"/>
              <a:ext cx="2378521" cy="1909273"/>
            </a:xfrm>
            <a:prstGeom prst="round2Diag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00B050"/>
                </a:solidFill>
              </a:endParaRPr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1737" y="2019604"/>
              <a:ext cx="1645995" cy="109863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1" name="Rectangle 30"/>
            <p:cNvSpPr/>
            <p:nvPr/>
          </p:nvSpPr>
          <p:spPr>
            <a:xfrm>
              <a:off x="6630469" y="1563638"/>
              <a:ext cx="2268530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fr-FR" sz="1200" b="1" cap="small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Une solution responsable</a:t>
              </a:r>
            </a:p>
          </p:txBody>
        </p:sp>
      </p:grpSp>
      <p:pic>
        <p:nvPicPr>
          <p:cNvPr id="28" name="Image 27">
            <a:extLst>
              <a:ext uri="{FF2B5EF4-FFF2-40B4-BE49-F238E27FC236}">
                <a16:creationId xmlns:a16="http://schemas.microsoft.com/office/drawing/2014/main" id="{A3D75DC6-54A4-4218-B461-A92367689A7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36" y="4084779"/>
            <a:ext cx="1645997" cy="40366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98BE0FD-6684-0EFD-0317-037BFC1213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4CB5DD-7D4C-8848-10D2-380E14C4F0A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maintenance de 1er niveau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B4346C-1E61-F7F4-0478-F04D8CA28222}"/>
              </a:ext>
            </a:extLst>
          </p:cNvPr>
          <p:cNvSpPr txBox="1"/>
          <p:nvPr/>
        </p:nvSpPr>
        <p:spPr>
          <a:xfrm>
            <a:off x="123456" y="1141043"/>
            <a:ext cx="8830539" cy="261610"/>
          </a:xfrm>
          <a:prstGeom prst="rect">
            <a:avLst/>
          </a:prstGeom>
          <a:solidFill>
            <a:schemeClr val="accent2">
              <a:lumMod val="50000"/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Modalités générales</a:t>
            </a:r>
          </a:p>
        </p:txBody>
      </p:sp>
      <p:sp>
        <p:nvSpPr>
          <p:cNvPr id="7" name="Triangle isocèle 6">
            <a:extLst>
              <a:ext uri="{FF2B5EF4-FFF2-40B4-BE49-F238E27FC236}">
                <a16:creationId xmlns:a16="http://schemas.microsoft.com/office/drawing/2014/main" id="{1600D554-625D-E6E0-33E8-CE6B684A5063}"/>
              </a:ext>
            </a:extLst>
          </p:cNvPr>
          <p:cNvSpPr/>
          <p:nvPr/>
        </p:nvSpPr>
        <p:spPr>
          <a:xfrm flipV="1">
            <a:off x="6941736" y="3629035"/>
            <a:ext cx="1645996" cy="31124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90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Arrondir un rectangle avec un coin diagonal 29"/>
          <p:cNvSpPr/>
          <p:nvPr/>
        </p:nvSpPr>
        <p:spPr>
          <a:xfrm>
            <a:off x="6575474" y="1575261"/>
            <a:ext cx="2378521" cy="1909273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Système de sécurité incendie : La liberté de choix</a:t>
            </a:r>
            <a:endParaRPr lang="fr-FR" sz="2600" dirty="0"/>
          </a:p>
        </p:txBody>
      </p:sp>
      <p:pic>
        <p:nvPicPr>
          <p:cNvPr id="81" name="Image 8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41" y="1592068"/>
            <a:ext cx="498701" cy="374026"/>
          </a:xfrm>
          <a:prstGeom prst="rect">
            <a:avLst/>
          </a:prstGeom>
        </p:spPr>
      </p:pic>
      <p:pic>
        <p:nvPicPr>
          <p:cNvPr id="82" name="Imag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321" y="2838679"/>
            <a:ext cx="370740" cy="370740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65" y="2205417"/>
            <a:ext cx="392852" cy="392852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1" y="3484534"/>
            <a:ext cx="324000" cy="324000"/>
          </a:xfrm>
          <a:prstGeom prst="rect">
            <a:avLst/>
          </a:prstGeom>
        </p:spPr>
      </p:pic>
      <p:sp>
        <p:nvSpPr>
          <p:cNvPr id="85" name="Arrondir un rectangle avec un coin diagonal 84"/>
          <p:cNvSpPr/>
          <p:nvPr/>
        </p:nvSpPr>
        <p:spPr>
          <a:xfrm>
            <a:off x="883956" y="1563638"/>
            <a:ext cx="4552140" cy="430887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883956" y="1648276"/>
            <a:ext cx="4552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cap="small" dirty="0">
                <a:solidFill>
                  <a:srgbClr val="1F497D">
                    <a:lumMod val="75000"/>
                  </a:srgbClr>
                </a:solidFill>
              </a:rPr>
              <a:t>Signature d’un contrat et désignation des personnels à former</a:t>
            </a:r>
          </a:p>
        </p:txBody>
      </p:sp>
      <p:sp>
        <p:nvSpPr>
          <p:cNvPr id="87" name="Arrondir un rectangle avec un coin diagonal 86"/>
          <p:cNvSpPr/>
          <p:nvPr/>
        </p:nvSpPr>
        <p:spPr>
          <a:xfrm>
            <a:off x="883956" y="2186400"/>
            <a:ext cx="4552140" cy="430887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88" name="ZoneTexte 87"/>
          <p:cNvSpPr txBox="1"/>
          <p:nvPr/>
        </p:nvSpPr>
        <p:spPr>
          <a:xfrm>
            <a:off x="1133230" y="2271038"/>
            <a:ext cx="4053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cap="small" dirty="0">
                <a:solidFill>
                  <a:srgbClr val="1F497D">
                    <a:lumMod val="75000"/>
                  </a:srgbClr>
                </a:solidFill>
              </a:rPr>
              <a:t>Formation initiale sur site ou en agence</a:t>
            </a:r>
          </a:p>
        </p:txBody>
      </p:sp>
      <p:sp>
        <p:nvSpPr>
          <p:cNvPr id="89" name="Arrondir un rectangle avec un coin diagonal 88"/>
          <p:cNvSpPr/>
          <p:nvPr/>
        </p:nvSpPr>
        <p:spPr>
          <a:xfrm>
            <a:off x="883956" y="2808606"/>
            <a:ext cx="4552140" cy="430887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90" name="ZoneTexte 89"/>
          <p:cNvSpPr txBox="1"/>
          <p:nvPr/>
        </p:nvSpPr>
        <p:spPr>
          <a:xfrm>
            <a:off x="883956" y="2893244"/>
            <a:ext cx="45521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cap="small" dirty="0">
                <a:solidFill>
                  <a:srgbClr val="1F497D">
                    <a:lumMod val="75000"/>
                  </a:srgbClr>
                </a:solidFill>
              </a:rPr>
              <a:t>Validation de la session de formation au bénéficiaire</a:t>
            </a:r>
          </a:p>
        </p:txBody>
      </p:sp>
      <p:sp>
        <p:nvSpPr>
          <p:cNvPr id="91" name="Arrondir un rectangle avec un coin diagonal 90"/>
          <p:cNvSpPr/>
          <p:nvPr/>
        </p:nvSpPr>
        <p:spPr>
          <a:xfrm>
            <a:off x="752261" y="3431091"/>
            <a:ext cx="4683835" cy="430887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92" name="ZoneTexte 91"/>
          <p:cNvSpPr txBox="1"/>
          <p:nvPr/>
        </p:nvSpPr>
        <p:spPr>
          <a:xfrm>
            <a:off x="883956" y="3435986"/>
            <a:ext cx="45521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cap="small" dirty="0">
                <a:solidFill>
                  <a:srgbClr val="1F497D">
                    <a:lumMod val="75000"/>
                  </a:srgbClr>
                </a:solidFill>
              </a:rPr>
              <a:t>Remise d’une attestation de formation indiquant </a:t>
            </a:r>
          </a:p>
          <a:p>
            <a:pPr algn="ctr"/>
            <a:r>
              <a:rPr lang="fr-FR" sz="1100" cap="small" dirty="0">
                <a:solidFill>
                  <a:srgbClr val="1F497D">
                    <a:lumMod val="75000"/>
                  </a:srgbClr>
                </a:solidFill>
              </a:rPr>
              <a:t>la (les) personne(s) formée(s)</a:t>
            </a:r>
          </a:p>
        </p:txBody>
      </p:sp>
      <p:sp>
        <p:nvSpPr>
          <p:cNvPr id="93" name="Triangle isocèle 92"/>
          <p:cNvSpPr/>
          <p:nvPr/>
        </p:nvSpPr>
        <p:spPr>
          <a:xfrm flipV="1">
            <a:off x="2888992" y="3239493"/>
            <a:ext cx="410372" cy="191598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4" name="Triangle isocèle 93"/>
          <p:cNvSpPr/>
          <p:nvPr/>
        </p:nvSpPr>
        <p:spPr>
          <a:xfrm flipV="1">
            <a:off x="2888992" y="1975919"/>
            <a:ext cx="410372" cy="191598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5" name="Triangle isocèle 94"/>
          <p:cNvSpPr/>
          <p:nvPr/>
        </p:nvSpPr>
        <p:spPr>
          <a:xfrm flipV="1">
            <a:off x="2888992" y="2609206"/>
            <a:ext cx="410372" cy="191598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sp>
        <p:nvSpPr>
          <p:cNvPr id="96" name="Triangle isocèle 95"/>
          <p:cNvSpPr/>
          <p:nvPr/>
        </p:nvSpPr>
        <p:spPr>
          <a:xfrm flipV="1">
            <a:off x="2888992" y="3862081"/>
            <a:ext cx="410372" cy="191598"/>
          </a:xfrm>
          <a:prstGeom prst="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97" name="Image 9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91" y="4164439"/>
            <a:ext cx="324000" cy="324000"/>
          </a:xfrm>
          <a:prstGeom prst="rect">
            <a:avLst/>
          </a:prstGeom>
        </p:spPr>
      </p:pic>
      <p:sp>
        <p:nvSpPr>
          <p:cNvPr id="98" name="Arrondir un rectangle avec un coin diagonal 97"/>
          <p:cNvSpPr/>
          <p:nvPr/>
        </p:nvSpPr>
        <p:spPr>
          <a:xfrm>
            <a:off x="752261" y="4110996"/>
            <a:ext cx="4683835" cy="430887"/>
          </a:xfrm>
          <a:prstGeom prst="round2Diag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B050"/>
              </a:solidFill>
            </a:endParaRPr>
          </a:p>
        </p:txBody>
      </p:sp>
      <p:sp>
        <p:nvSpPr>
          <p:cNvPr id="100" name="ZoneTexte 99"/>
          <p:cNvSpPr txBox="1"/>
          <p:nvPr/>
        </p:nvSpPr>
        <p:spPr>
          <a:xfrm>
            <a:off x="883956" y="4195634"/>
            <a:ext cx="442044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b="1" cap="small" dirty="0">
                <a:solidFill>
                  <a:schemeClr val="accent2">
                    <a:lumMod val="50000"/>
                  </a:schemeClr>
                </a:solidFill>
              </a:rPr>
              <a:t>Mise à niveau annuelle</a:t>
            </a:r>
          </a:p>
        </p:txBody>
      </p:sp>
      <p:pic>
        <p:nvPicPr>
          <p:cNvPr id="102" name="Image 10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37" y="2019604"/>
            <a:ext cx="1645995" cy="10986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07" name="Rectangle 106"/>
          <p:cNvSpPr/>
          <p:nvPr/>
        </p:nvSpPr>
        <p:spPr>
          <a:xfrm>
            <a:off x="6630469" y="1563638"/>
            <a:ext cx="226853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1200" b="1" cap="small" dirty="0">
                <a:solidFill>
                  <a:srgbClr val="1F497D">
                    <a:lumMod val="60000"/>
                    <a:lumOff val="40000"/>
                  </a:srgbClr>
                </a:solidFill>
              </a:rPr>
              <a:t>Une solution responsable</a:t>
            </a:r>
          </a:p>
        </p:txBody>
      </p:sp>
      <p:sp>
        <p:nvSpPr>
          <p:cNvPr id="31" name="Triangle isocèle 30"/>
          <p:cNvSpPr/>
          <p:nvPr/>
        </p:nvSpPr>
        <p:spPr>
          <a:xfrm flipV="1">
            <a:off x="6941736" y="3629035"/>
            <a:ext cx="1645996" cy="311243"/>
          </a:xfrm>
          <a:prstGeom prst="triangl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prstClr val="white"/>
              </a:solidFill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736" y="4084779"/>
            <a:ext cx="1645997" cy="40366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B051C80-3C41-CA8A-0068-E62B2B7F4C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8ED14C-6633-B2E3-C03F-100F104DAA18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L’autonomie sur la configuration chantier.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C24D5AF-F586-D5C9-2010-43E03F360F0A}"/>
              </a:ext>
            </a:extLst>
          </p:cNvPr>
          <p:cNvSpPr txBox="1"/>
          <p:nvPr/>
        </p:nvSpPr>
        <p:spPr>
          <a:xfrm>
            <a:off x="123456" y="1141043"/>
            <a:ext cx="8830539" cy="261610"/>
          </a:xfrm>
          <a:prstGeom prst="rect">
            <a:avLst/>
          </a:prstGeom>
          <a:solidFill>
            <a:schemeClr val="accent2">
              <a:lumMod val="50000"/>
              <a:alpha val="38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100" b="1" dirty="0">
                <a:solidFill>
                  <a:schemeClr val="tx2"/>
                </a:solidFill>
              </a:rPr>
              <a:t>Modalités générales</a:t>
            </a:r>
          </a:p>
        </p:txBody>
      </p:sp>
    </p:spTree>
    <p:extLst>
      <p:ext uri="{BB962C8B-B14F-4D97-AF65-F5344CB8AC3E}">
        <p14:creationId xmlns:p14="http://schemas.microsoft.com/office/powerpoint/2010/main" val="34168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2BC32C4-74D2-89B7-2B14-E36416414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France </a:t>
            </a:r>
            <a:br>
              <a:rPr lang="fr-FR" dirty="0"/>
            </a:br>
            <a:r>
              <a:rPr lang="fr-FR" dirty="0"/>
              <a:t>vous accompagne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47F9CB9-8A3D-669A-83D0-7007220E6E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85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FF23950-D0CB-A8D6-E4A8-D984D022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Systèmes de sécurité incendie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DEDBD9-1E67-1FC6-B188-2D5B2C094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3602664" cy="1125140"/>
          </a:xfrm>
        </p:spPr>
        <p:txBody>
          <a:bodyPr/>
          <a:lstStyle/>
          <a:p>
            <a:r>
              <a:rPr lang="fr-FR" sz="1800" b="1" dirty="0"/>
              <a:t>Chubb France vous accompagne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E60AF2-3916-A31C-6C90-2C9086608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5763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B62DEE6-6EDF-8B81-DD4B-716C48B07D4E}"/>
              </a:ext>
            </a:extLst>
          </p:cNvPr>
          <p:cNvSpPr/>
          <p:nvPr/>
        </p:nvSpPr>
        <p:spPr>
          <a:xfrm>
            <a:off x="2361762" y="1929409"/>
            <a:ext cx="2765996" cy="140072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>
                <a:shade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algn="ctr"/>
            <a:endParaRPr lang="fr-FR" sz="1050" dirty="0">
              <a:solidFill>
                <a:prstClr val="black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75155" y="1606663"/>
            <a:ext cx="3689333" cy="25218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9" name="Rectangle 48"/>
          <p:cNvSpPr/>
          <p:nvPr/>
        </p:nvSpPr>
        <p:spPr>
          <a:xfrm>
            <a:off x="5719957" y="1606663"/>
            <a:ext cx="279972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cap="all" dirty="0">
                <a:solidFill>
                  <a:schemeClr val="bg1"/>
                </a:solidFill>
              </a:rPr>
              <a:t>Catalogues des spécialités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9182" y="1604936"/>
            <a:ext cx="2153201" cy="262077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Chubb France vous accompagne</a:t>
            </a:r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103343" y="1929408"/>
            <a:ext cx="2144878" cy="256984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>
                <a:shade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algn="ctr"/>
            <a:endParaRPr lang="fr-FR" sz="1050" dirty="0">
              <a:solidFill>
                <a:prstClr val="black"/>
              </a:solidFill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269246" y="1604936"/>
            <a:ext cx="181307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cap="all" dirty="0">
                <a:solidFill>
                  <a:schemeClr val="bg1"/>
                </a:solidFill>
              </a:rPr>
              <a:t>Guides métiers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5275154" y="1927878"/>
            <a:ext cx="3689333" cy="2569840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>
                <a:shade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algn="ctr"/>
            <a:endParaRPr lang="fr-FR" sz="1050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365" y="1992934"/>
            <a:ext cx="1000140" cy="1415754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901393" y="1606663"/>
            <a:ext cx="124537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050" cap="all" dirty="0">
                <a:solidFill>
                  <a:prstClr val="white"/>
                </a:solidFill>
              </a:rPr>
              <a:t>Page LinkedIn</a:t>
            </a:r>
            <a:endParaRPr lang="fr-FR" sz="1050" cap="all" dirty="0">
              <a:solidFill>
                <a:prstClr val="white"/>
              </a:solidFill>
              <a:hlinkClick r:id="rId3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380770" y="1604936"/>
            <a:ext cx="2765998" cy="262077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ctr"/>
          <a:lstStyle/>
          <a:p>
            <a:pPr lvl="0" algn="ctr"/>
            <a:endParaRPr lang="fr-FR" sz="1100" b="1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80771" y="1604936"/>
            <a:ext cx="276599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00" cap="all" dirty="0">
                <a:solidFill>
                  <a:prstClr val="white"/>
                </a:solidFill>
              </a:rPr>
              <a:t>SITE INTERNET : objets BIM 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104DC907-127E-4C34-86C9-5B3E66EBE5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3477" y="1995035"/>
            <a:ext cx="995977" cy="140958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940C0D3-7A86-4DAD-905B-05AC15CEA1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78" y="1993895"/>
            <a:ext cx="1724208" cy="2440866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0EAE5A6-63F8-475A-B6DE-88E0B2246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788" y="2222730"/>
            <a:ext cx="2412119" cy="1064091"/>
          </a:xfrm>
          <a:prstGeom prst="rect">
            <a:avLst/>
          </a:prstGeom>
          <a:effectLst/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AA30DCF2-8BE0-DE08-59A1-8947A42AFC4F}"/>
              </a:ext>
            </a:extLst>
          </p:cNvPr>
          <p:cNvGrpSpPr/>
          <p:nvPr/>
        </p:nvGrpSpPr>
        <p:grpSpPr>
          <a:xfrm>
            <a:off x="2395617" y="3466336"/>
            <a:ext cx="2765997" cy="262077"/>
            <a:chOff x="2395617" y="3197395"/>
            <a:chExt cx="2765997" cy="262077"/>
          </a:xfrm>
        </p:grpSpPr>
        <p:sp>
          <p:nvSpPr>
            <p:cNvPr id="58" name="Rectangle 57"/>
            <p:cNvSpPr/>
            <p:nvPr/>
          </p:nvSpPr>
          <p:spPr>
            <a:xfrm>
              <a:off x="2395618" y="3197395"/>
              <a:ext cx="2765996" cy="2620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ctr"/>
            <a:lstStyle/>
            <a:p>
              <a:pPr lvl="0" algn="ctr"/>
              <a:endParaRPr lang="fr-FR" sz="1100" b="1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6E82A6C-95E7-4B49-A5D5-F6DC4A56EB87}"/>
                </a:ext>
              </a:extLst>
            </p:cNvPr>
            <p:cNvSpPr/>
            <p:nvPr/>
          </p:nvSpPr>
          <p:spPr>
            <a:xfrm>
              <a:off x="2395617" y="3201475"/>
              <a:ext cx="276599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050" dirty="0">
                  <a:solidFill>
                    <a:prstClr val="white"/>
                  </a:solidFill>
                </a:rPr>
                <a:t>LinkedIn</a:t>
              </a:r>
            </a:p>
          </p:txBody>
        </p:sp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4CA142BF-2668-4FA9-BCD5-442253F4A2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4324" y="1992431"/>
            <a:ext cx="1000334" cy="141479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B8BAFBC5-49C7-4A2A-8398-41FA1A58EC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67018" y="3036852"/>
            <a:ext cx="1000140" cy="141479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31657C8-2DD3-41A9-8141-51F0C90F40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07823" y="3042059"/>
            <a:ext cx="996228" cy="140958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8E18580-6E5A-2E63-0029-E992C5343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7DABD7-56A9-5C80-A06A-784112DEAC9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L’intégrale de la sécurité incendie à votre service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EEC9B5F-6FF5-481D-A8F9-64948BD0FBEE}"/>
              </a:ext>
            </a:extLst>
          </p:cNvPr>
          <p:cNvSpPr/>
          <p:nvPr/>
        </p:nvSpPr>
        <p:spPr>
          <a:xfrm>
            <a:off x="2380768" y="3784437"/>
            <a:ext cx="2765997" cy="713281"/>
          </a:xfrm>
          <a:prstGeom prst="rect">
            <a:avLst/>
          </a:prstGeom>
          <a:solidFill>
            <a:schemeClr val="bg1"/>
          </a:solidFill>
          <a:ln w="6350">
            <a:solidFill>
              <a:schemeClr val="accent1">
                <a:shade val="5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algn="ctr"/>
            <a:endParaRPr lang="fr-FR" sz="1050" dirty="0">
              <a:solidFill>
                <a:prstClr val="black"/>
              </a:solidFill>
            </a:endParaRP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04AD461-B6EB-6F0C-8BB4-B1607574EF26}"/>
              </a:ext>
            </a:extLst>
          </p:cNvPr>
          <p:cNvGrpSpPr/>
          <p:nvPr/>
        </p:nvGrpSpPr>
        <p:grpSpPr>
          <a:xfrm>
            <a:off x="2432968" y="3956411"/>
            <a:ext cx="2696784" cy="369332"/>
            <a:chOff x="2432968" y="3833471"/>
            <a:chExt cx="2696784" cy="369332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CA48978-6956-CDA8-0708-E0293F7A0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2968" y="3881566"/>
              <a:ext cx="273142" cy="273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ZoneTexte 18">
              <a:hlinkClick r:id="rId11"/>
              <a:extLst>
                <a:ext uri="{FF2B5EF4-FFF2-40B4-BE49-F238E27FC236}">
                  <a16:creationId xmlns:a16="http://schemas.microsoft.com/office/drawing/2014/main" id="{8AC3EC24-6EC3-87CB-F9A8-8719BA00A49D}"/>
                </a:ext>
              </a:extLst>
            </p:cNvPr>
            <p:cNvSpPr txBox="1"/>
            <p:nvPr/>
          </p:nvSpPr>
          <p:spPr>
            <a:xfrm>
              <a:off x="2658444" y="3833471"/>
              <a:ext cx="247130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00" b="1" dirty="0">
                  <a:solidFill>
                    <a:srgbClr val="005FAB"/>
                  </a:solidFill>
                  <a:latin typeface="Arial" panose="020B0604020202020204" pitchFamily="34" charset="0"/>
                </a:rPr>
                <a:t>www.linkedin.com/company/chubb-france/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9C9FEA4E-9FCD-BA3C-292E-4EBD8E6A81CA}"/>
              </a:ext>
            </a:extLst>
          </p:cNvPr>
          <p:cNvSpPr txBox="1"/>
          <p:nvPr/>
        </p:nvSpPr>
        <p:spPr>
          <a:xfrm>
            <a:off x="2658444" y="1964732"/>
            <a:ext cx="23505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b="1" dirty="0">
                <a:solidFill>
                  <a:schemeClr val="tx2"/>
                </a:solidFill>
              </a:rPr>
              <a:t>https://chubbfs.com/fr-fr/</a:t>
            </a:r>
          </a:p>
        </p:txBody>
      </p:sp>
    </p:spTree>
    <p:extLst>
      <p:ext uri="{BB962C8B-B14F-4D97-AF65-F5344CB8AC3E}">
        <p14:creationId xmlns:p14="http://schemas.microsoft.com/office/powerpoint/2010/main" val="48001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Chubb France vous accompagne</a:t>
            </a:r>
            <a:endParaRPr lang="fr-FR" sz="26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F79102-C84E-D2DE-5AF8-E96EB88E0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32B28E-148D-3AD4-B449-987EEB164F5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L’enjeu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7BD80F7A-0894-4E16-1D98-6647C619E137}"/>
              </a:ext>
            </a:extLst>
          </p:cNvPr>
          <p:cNvGrpSpPr/>
          <p:nvPr/>
        </p:nvGrpSpPr>
        <p:grpSpPr>
          <a:xfrm>
            <a:off x="4441201" y="1203597"/>
            <a:ext cx="4201833" cy="3623880"/>
            <a:chOff x="4555501" y="1203597"/>
            <a:chExt cx="4201833" cy="3623880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99759B84-47A2-5CC2-98EC-06C94BEAB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55502" y="1203597"/>
              <a:ext cx="4201832" cy="936553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1E6451B8-D631-A919-3635-F1DC3E628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5502" y="2134635"/>
              <a:ext cx="4201832" cy="1783263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22A025F-A135-56EA-1C5D-EFC087DF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55501" y="3912384"/>
              <a:ext cx="4201833" cy="915093"/>
            </a:xfrm>
            <a:prstGeom prst="rect">
              <a:avLst/>
            </a:prstGeom>
          </p:spPr>
        </p:pic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FDDC5B73-223F-9E11-7A8F-A2C2DB612519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4931" y="1214326"/>
            <a:ext cx="3185765" cy="36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47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866D699D-C6AC-5229-DFE5-46009D5153D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170" r="38984" b="8942"/>
          <a:stretch/>
        </p:blipFill>
        <p:spPr>
          <a:xfrm>
            <a:off x="6826534" y="257174"/>
            <a:ext cx="2335067" cy="4507707"/>
          </a:xfrm>
          <a:prstGeom prst="rect">
            <a:avLst/>
          </a:prstGeom>
        </p:spPr>
      </p:pic>
      <p:pic>
        <p:nvPicPr>
          <p:cNvPr id="11" name="Espace réservé pour une image  10" descr="Une image contenant plein air, voiture, arbre, herbe&#10;&#10;Description générée automatiquement">
            <a:extLst>
              <a:ext uri="{FF2B5EF4-FFF2-40B4-BE49-F238E27FC236}">
                <a16:creationId xmlns:a16="http://schemas.microsoft.com/office/drawing/2014/main" id="{EDA4B0A0-7C1C-227C-F987-0F59878C45C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07" r="17307"/>
          <a:stretch>
            <a:fillRect/>
          </a:stretch>
        </p:blipFill>
        <p:spPr/>
      </p:pic>
      <p:sp>
        <p:nvSpPr>
          <p:cNvPr id="33" name="Titre 32">
            <a:extLst>
              <a:ext uri="{FF2B5EF4-FFF2-40B4-BE49-F238E27FC236}">
                <a16:creationId xmlns:a16="http://schemas.microsoft.com/office/drawing/2014/main" id="{03C410CD-0BE2-3CF6-988F-6A4EACED0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FRANCE</a:t>
            </a:r>
          </a:p>
        </p:txBody>
      </p:sp>
      <p:grpSp>
        <p:nvGrpSpPr>
          <p:cNvPr id="34" name="Group 51">
            <a:extLst>
              <a:ext uri="{FF2B5EF4-FFF2-40B4-BE49-F238E27FC236}">
                <a16:creationId xmlns:a16="http://schemas.microsoft.com/office/drawing/2014/main" id="{662E0D34-9865-1557-24F7-6937DB374C7A}"/>
              </a:ext>
            </a:extLst>
          </p:cNvPr>
          <p:cNvGrpSpPr/>
          <p:nvPr/>
        </p:nvGrpSpPr>
        <p:grpSpPr>
          <a:xfrm>
            <a:off x="1815380" y="1570811"/>
            <a:ext cx="0" cy="2849649"/>
            <a:chOff x="3115827" y="1106991"/>
            <a:chExt cx="0" cy="5066043"/>
          </a:xfrm>
        </p:grpSpPr>
        <p:cxnSp>
          <p:nvCxnSpPr>
            <p:cNvPr id="35" name="Straight Connector 44">
              <a:extLst>
                <a:ext uri="{FF2B5EF4-FFF2-40B4-BE49-F238E27FC236}">
                  <a16:creationId xmlns:a16="http://schemas.microsoft.com/office/drawing/2014/main" id="{4C520401-30F8-2631-34A3-CFB1EF6C9954}"/>
                </a:ext>
              </a:extLst>
            </p:cNvPr>
            <p:cNvCxnSpPr/>
            <p:nvPr/>
          </p:nvCxnSpPr>
          <p:spPr>
            <a:xfrm>
              <a:off x="3115827" y="1106991"/>
              <a:ext cx="0" cy="232116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6">
              <a:extLst>
                <a:ext uri="{FF2B5EF4-FFF2-40B4-BE49-F238E27FC236}">
                  <a16:creationId xmlns:a16="http://schemas.microsoft.com/office/drawing/2014/main" id="{B042DF76-AA4E-2917-E1D4-F1B294B526FA}"/>
                </a:ext>
              </a:extLst>
            </p:cNvPr>
            <p:cNvCxnSpPr/>
            <p:nvPr/>
          </p:nvCxnSpPr>
          <p:spPr>
            <a:xfrm>
              <a:off x="3115827" y="3851865"/>
              <a:ext cx="0" cy="232116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Connector 48">
            <a:extLst>
              <a:ext uri="{FF2B5EF4-FFF2-40B4-BE49-F238E27FC236}">
                <a16:creationId xmlns:a16="http://schemas.microsoft.com/office/drawing/2014/main" id="{0C508347-B85D-DBBC-763F-3AA95ECE81FD}"/>
              </a:ext>
            </a:extLst>
          </p:cNvPr>
          <p:cNvCxnSpPr>
            <a:cxnSpLocks/>
          </p:cNvCxnSpPr>
          <p:nvPr/>
        </p:nvCxnSpPr>
        <p:spPr>
          <a:xfrm rot="5400000">
            <a:off x="980267" y="2338099"/>
            <a:ext cx="0" cy="13056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49">
            <a:extLst>
              <a:ext uri="{FF2B5EF4-FFF2-40B4-BE49-F238E27FC236}">
                <a16:creationId xmlns:a16="http://schemas.microsoft.com/office/drawing/2014/main" id="{C2EB4F85-A334-9C93-3D29-67E88E505283}"/>
              </a:ext>
            </a:extLst>
          </p:cNvPr>
          <p:cNvCxnSpPr>
            <a:cxnSpLocks/>
          </p:cNvCxnSpPr>
          <p:nvPr/>
        </p:nvCxnSpPr>
        <p:spPr>
          <a:xfrm rot="5400000">
            <a:off x="2628354" y="2338099"/>
            <a:ext cx="0" cy="13056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50">
            <a:extLst>
              <a:ext uri="{FF2B5EF4-FFF2-40B4-BE49-F238E27FC236}">
                <a16:creationId xmlns:a16="http://schemas.microsoft.com/office/drawing/2014/main" id="{BD86ED16-C01E-C8D3-539D-C23BAF60260C}"/>
              </a:ext>
            </a:extLst>
          </p:cNvPr>
          <p:cNvCxnSpPr>
            <a:cxnSpLocks/>
          </p:cNvCxnSpPr>
          <p:nvPr/>
        </p:nvCxnSpPr>
        <p:spPr>
          <a:xfrm rot="5400000">
            <a:off x="4276442" y="2338099"/>
            <a:ext cx="0" cy="130565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52">
            <a:extLst>
              <a:ext uri="{FF2B5EF4-FFF2-40B4-BE49-F238E27FC236}">
                <a16:creationId xmlns:a16="http://schemas.microsoft.com/office/drawing/2014/main" id="{B8AEA13E-D61B-F832-DE5C-B44041B4479C}"/>
              </a:ext>
            </a:extLst>
          </p:cNvPr>
          <p:cNvGrpSpPr/>
          <p:nvPr/>
        </p:nvGrpSpPr>
        <p:grpSpPr>
          <a:xfrm>
            <a:off x="3461111" y="1570811"/>
            <a:ext cx="0" cy="2849649"/>
            <a:chOff x="3115827" y="1106991"/>
            <a:chExt cx="0" cy="5066043"/>
          </a:xfrm>
        </p:grpSpPr>
        <p:cxnSp>
          <p:nvCxnSpPr>
            <p:cNvPr id="41" name="Straight Connector 53">
              <a:extLst>
                <a:ext uri="{FF2B5EF4-FFF2-40B4-BE49-F238E27FC236}">
                  <a16:creationId xmlns:a16="http://schemas.microsoft.com/office/drawing/2014/main" id="{8CE59735-4B48-49F4-5135-B374AFCFE184}"/>
                </a:ext>
              </a:extLst>
            </p:cNvPr>
            <p:cNvCxnSpPr/>
            <p:nvPr/>
          </p:nvCxnSpPr>
          <p:spPr>
            <a:xfrm>
              <a:off x="3115827" y="1106991"/>
              <a:ext cx="0" cy="232116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54">
              <a:extLst>
                <a:ext uri="{FF2B5EF4-FFF2-40B4-BE49-F238E27FC236}">
                  <a16:creationId xmlns:a16="http://schemas.microsoft.com/office/drawing/2014/main" id="{34C45F16-CEE3-BFA0-C334-E0DA33C037DD}"/>
                </a:ext>
              </a:extLst>
            </p:cNvPr>
            <p:cNvCxnSpPr/>
            <p:nvPr/>
          </p:nvCxnSpPr>
          <p:spPr>
            <a:xfrm>
              <a:off x="3115827" y="3851865"/>
              <a:ext cx="0" cy="232116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ZoneTexte 43">
            <a:extLst>
              <a:ext uri="{FF2B5EF4-FFF2-40B4-BE49-F238E27FC236}">
                <a16:creationId xmlns:a16="http://schemas.microsoft.com/office/drawing/2014/main" id="{870C5B2F-A3C7-46F3-8D05-96A86BD08617}"/>
              </a:ext>
            </a:extLst>
          </p:cNvPr>
          <p:cNvSpPr txBox="1"/>
          <p:nvPr/>
        </p:nvSpPr>
        <p:spPr>
          <a:xfrm>
            <a:off x="333091" y="4102907"/>
            <a:ext cx="182322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rgbClr val="28467C"/>
                </a:solidFill>
                <a:cs typeface="Arial" panose="020B0604020202020204" pitchFamily="34" charset="0"/>
              </a:rPr>
              <a:t>Collaborateurs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69C380C-B06E-69F0-13DF-70B80539F444}"/>
              </a:ext>
            </a:extLst>
          </p:cNvPr>
          <p:cNvSpPr txBox="1"/>
          <p:nvPr/>
        </p:nvSpPr>
        <p:spPr>
          <a:xfrm>
            <a:off x="262417" y="3488626"/>
            <a:ext cx="182322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>
                <a:solidFill>
                  <a:srgbClr val="28467C"/>
                </a:solidFill>
                <a:cs typeface="Arial" panose="020B0604020202020204" pitchFamily="34" charset="0"/>
              </a:rPr>
              <a:t>2800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7F4C65DF-4C0A-7B2D-0AFB-9096170F958D}"/>
              </a:ext>
            </a:extLst>
          </p:cNvPr>
          <p:cNvSpPr txBox="1"/>
          <p:nvPr/>
        </p:nvSpPr>
        <p:spPr>
          <a:xfrm>
            <a:off x="2646720" y="1956703"/>
            <a:ext cx="128939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00" b="1">
                <a:solidFill>
                  <a:srgbClr val="28467C"/>
                </a:solidFill>
                <a:cs typeface="Arial" panose="020B0604020202020204" pitchFamily="34" charset="0"/>
              </a:rPr>
              <a:t>50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5A7250B9-6C31-6539-78ED-B4DA8B62CD59}"/>
              </a:ext>
            </a:extLst>
          </p:cNvPr>
          <p:cNvSpPr txBox="1"/>
          <p:nvPr/>
        </p:nvSpPr>
        <p:spPr>
          <a:xfrm>
            <a:off x="1946132" y="2270279"/>
            <a:ext cx="13960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>
                <a:solidFill>
                  <a:srgbClr val="00B0F0"/>
                </a:solidFill>
                <a:cs typeface="Arial" panose="020B0604020202020204" pitchFamily="34" charset="0"/>
              </a:rPr>
              <a:t>Agences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EEFB77E1-BF18-3887-8A0A-9898F362DA21}"/>
              </a:ext>
            </a:extLst>
          </p:cNvPr>
          <p:cNvSpPr txBox="1"/>
          <p:nvPr/>
        </p:nvSpPr>
        <p:spPr>
          <a:xfrm>
            <a:off x="2135256" y="4104165"/>
            <a:ext cx="139609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50" b="1">
                <a:solidFill>
                  <a:srgbClr val="28467C"/>
                </a:solidFill>
                <a:cs typeface="Arial" panose="020B0604020202020204" pitchFamily="34" charset="0"/>
              </a:rPr>
              <a:t>Clients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1BBD4FB8-40CC-8A11-E510-D8B6862B6D1C}"/>
              </a:ext>
            </a:extLst>
          </p:cNvPr>
          <p:cNvSpPr txBox="1"/>
          <p:nvPr/>
        </p:nvSpPr>
        <p:spPr>
          <a:xfrm>
            <a:off x="2109366" y="3817473"/>
            <a:ext cx="1676176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250" b="1">
                <a:solidFill>
                  <a:srgbClr val="28467C"/>
                </a:solidFill>
                <a:cs typeface="Arial" panose="020B0604020202020204" pitchFamily="34" charset="0"/>
              </a:rPr>
              <a:t>250 000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43AA1F2-5208-BBB4-8D29-9BA6D3D6CF26}"/>
              </a:ext>
            </a:extLst>
          </p:cNvPr>
          <p:cNvSpPr txBox="1"/>
          <p:nvPr/>
        </p:nvSpPr>
        <p:spPr>
          <a:xfrm>
            <a:off x="1946132" y="2546622"/>
            <a:ext cx="1396092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88">
                <a:solidFill>
                  <a:srgbClr val="28467C"/>
                </a:solidFill>
                <a:cs typeface="Arial" panose="020B0604020202020204" pitchFamily="34" charset="0"/>
              </a:rPr>
              <a:t>Pour une large couverture nationale</a:t>
            </a:r>
          </a:p>
        </p:txBody>
      </p:sp>
      <p:sp>
        <p:nvSpPr>
          <p:cNvPr id="55" name="Ellipse 54">
            <a:extLst>
              <a:ext uri="{FF2B5EF4-FFF2-40B4-BE49-F238E27FC236}">
                <a16:creationId xmlns:a16="http://schemas.microsoft.com/office/drawing/2014/main" id="{7CA02B4B-E37D-04D6-D5D1-B74C61372F72}"/>
              </a:ext>
            </a:extLst>
          </p:cNvPr>
          <p:cNvSpPr/>
          <p:nvPr/>
        </p:nvSpPr>
        <p:spPr>
          <a:xfrm>
            <a:off x="647251" y="1739410"/>
            <a:ext cx="722354" cy="722354"/>
          </a:xfrm>
          <a:prstGeom prst="ellipse">
            <a:avLst/>
          </a:prstGeom>
          <a:noFill/>
          <a:ln w="127000">
            <a:solidFill>
              <a:srgbClr val="0BBBE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13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0519FB1A-5954-5A78-5466-52A4E41036C5}"/>
              </a:ext>
            </a:extLst>
          </p:cNvPr>
          <p:cNvSpPr txBox="1"/>
          <p:nvPr/>
        </p:nvSpPr>
        <p:spPr>
          <a:xfrm>
            <a:off x="697096" y="1659119"/>
            <a:ext cx="866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b="1">
                <a:solidFill>
                  <a:srgbClr val="28467C"/>
                </a:solidFill>
              </a:rPr>
              <a:t>€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5F0F34A-F6CB-3855-6D28-CF5EC99A01BC}"/>
              </a:ext>
            </a:extLst>
          </p:cNvPr>
          <p:cNvSpPr txBox="1"/>
          <p:nvPr/>
        </p:nvSpPr>
        <p:spPr>
          <a:xfrm>
            <a:off x="327438" y="2466288"/>
            <a:ext cx="168124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>
                <a:solidFill>
                  <a:srgbClr val="28467C"/>
                </a:solidFill>
                <a:cs typeface="Arial" panose="020B0604020202020204" pitchFamily="34" charset="0"/>
              </a:rPr>
              <a:t>387 Millions</a:t>
            </a:r>
          </a:p>
          <a:p>
            <a:r>
              <a:rPr lang="fr-FR" sz="900" b="1">
                <a:solidFill>
                  <a:srgbClr val="28467C"/>
                </a:solidFill>
                <a:cs typeface="Arial" panose="020B0604020202020204" pitchFamily="34" charset="0"/>
              </a:rPr>
              <a:t>Chiffre d’affaires</a:t>
            </a:r>
          </a:p>
        </p:txBody>
      </p:sp>
      <p:pic>
        <p:nvPicPr>
          <p:cNvPr id="59" name="Image 58">
            <a:extLst>
              <a:ext uri="{FF2B5EF4-FFF2-40B4-BE49-F238E27FC236}">
                <a16:creationId xmlns:a16="http://schemas.microsoft.com/office/drawing/2014/main" id="{6DE54EB5-469D-A71C-1FC6-54E9F7D1666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7625" r="4405" b="42191"/>
          <a:stretch/>
        </p:blipFill>
        <p:spPr>
          <a:xfrm>
            <a:off x="210654" y="3146030"/>
            <a:ext cx="1552962" cy="490352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D75E76B6-A0EB-72A0-C2DA-1F4189D617D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904" y="2890828"/>
            <a:ext cx="1151922" cy="1151922"/>
          </a:xfrm>
          <a:prstGeom prst="rect">
            <a:avLst/>
          </a:prstGeom>
        </p:spPr>
      </p:pic>
      <p:grpSp>
        <p:nvGrpSpPr>
          <p:cNvPr id="17" name="Groupe 16">
            <a:extLst>
              <a:ext uri="{FF2B5EF4-FFF2-40B4-BE49-F238E27FC236}">
                <a16:creationId xmlns:a16="http://schemas.microsoft.com/office/drawing/2014/main" id="{6A57FE94-580F-797E-D48E-FC42C153049B}"/>
              </a:ext>
            </a:extLst>
          </p:cNvPr>
          <p:cNvGrpSpPr/>
          <p:nvPr/>
        </p:nvGrpSpPr>
        <p:grpSpPr>
          <a:xfrm>
            <a:off x="480142" y="953511"/>
            <a:ext cx="4514526" cy="283382"/>
            <a:chOff x="601464" y="1176038"/>
            <a:chExt cx="6019368" cy="377842"/>
          </a:xfrm>
        </p:grpSpPr>
        <p:sp>
          <p:nvSpPr>
            <p:cNvPr id="43" name="TextBox 55">
              <a:extLst>
                <a:ext uri="{FF2B5EF4-FFF2-40B4-BE49-F238E27FC236}">
                  <a16:creationId xmlns:a16="http://schemas.microsoft.com/office/drawing/2014/main" id="{5A5633D9-D38F-EE2F-E31C-DC6124C9F489}"/>
                </a:ext>
              </a:extLst>
            </p:cNvPr>
            <p:cNvSpPr txBox="1"/>
            <p:nvPr/>
          </p:nvSpPr>
          <p:spPr>
            <a:xfrm>
              <a:off x="601464" y="1184549"/>
              <a:ext cx="2653473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28467C"/>
                  </a:solidFill>
                  <a:latin typeface="+mj-lt"/>
                </a:rPr>
                <a:t>Protection </a:t>
              </a:r>
              <a:r>
                <a:rPr lang="en-US" sz="1200" noProof="1">
                  <a:solidFill>
                    <a:srgbClr val="28467C"/>
                  </a:solidFill>
                  <a:latin typeface="+mj-lt"/>
                </a:rPr>
                <a:t>Incendie</a:t>
              </a:r>
            </a:p>
          </p:txBody>
        </p:sp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A7E9AA62-0F36-F5C1-397A-BBEF4B6D9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1464" y="1179029"/>
              <a:ext cx="375169" cy="374851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5105C90D-A584-9F43-DFFB-83F2051AB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8609" y="1176038"/>
              <a:ext cx="374851" cy="374851"/>
            </a:xfrm>
            <a:prstGeom prst="rect">
              <a:avLst/>
            </a:prstGeom>
          </p:spPr>
        </p:pic>
        <p:sp>
          <p:nvSpPr>
            <p:cNvPr id="71" name="TextBox 55">
              <a:extLst>
                <a:ext uri="{FF2B5EF4-FFF2-40B4-BE49-F238E27FC236}">
                  <a16:creationId xmlns:a16="http://schemas.microsoft.com/office/drawing/2014/main" id="{940C4C1F-B757-9E20-36E1-E26193E7D45E}"/>
                </a:ext>
              </a:extLst>
            </p:cNvPr>
            <p:cNvSpPr txBox="1"/>
            <p:nvPr/>
          </p:nvSpPr>
          <p:spPr>
            <a:xfrm>
              <a:off x="2934563" y="1184549"/>
              <a:ext cx="3686269" cy="369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noProof="1">
                  <a:solidFill>
                    <a:srgbClr val="28467C"/>
                  </a:solidFill>
                  <a:latin typeface="+mj-lt"/>
                </a:rPr>
                <a:t>Systèmes</a:t>
              </a:r>
              <a:r>
                <a:rPr lang="en-US" sz="1200">
                  <a:solidFill>
                    <a:srgbClr val="28467C"/>
                  </a:solidFill>
                  <a:latin typeface="+mj-lt"/>
                </a:rPr>
                <a:t> de </a:t>
              </a:r>
              <a:r>
                <a:rPr lang="en-US" sz="1200" noProof="1">
                  <a:solidFill>
                    <a:srgbClr val="28467C"/>
                  </a:solidFill>
                  <a:latin typeface="+mj-lt"/>
                </a:rPr>
                <a:t>Sécurité Incendie</a:t>
              </a:r>
            </a:p>
          </p:txBody>
        </p:sp>
      </p:grpSp>
      <p:pic>
        <p:nvPicPr>
          <p:cNvPr id="2" name="Graphique 1" descr="Tête avec engrenages">
            <a:extLst>
              <a:ext uri="{FF2B5EF4-FFF2-40B4-BE49-F238E27FC236}">
                <a16:creationId xmlns:a16="http://schemas.microsoft.com/office/drawing/2014/main" id="{66CF7AC9-5613-BC69-0583-0A5305E38E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62772" y="1453686"/>
            <a:ext cx="646900" cy="646900"/>
          </a:xfrm>
          <a:prstGeom prst="rect">
            <a:avLst/>
          </a:prstGeom>
        </p:spPr>
      </p:pic>
      <p:pic>
        <p:nvPicPr>
          <p:cNvPr id="3" name="Graphique 2" descr="Usine">
            <a:extLst>
              <a:ext uri="{FF2B5EF4-FFF2-40B4-BE49-F238E27FC236}">
                <a16:creationId xmlns:a16="http://schemas.microsoft.com/office/drawing/2014/main" id="{1D284A2A-B9C8-45C1-DDE1-5C8F52BFE7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68702" y="3087764"/>
            <a:ext cx="822883" cy="822883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6EF03844-9113-7A7B-70A7-E607CB9144BF}"/>
              </a:ext>
            </a:extLst>
          </p:cNvPr>
          <p:cNvSpPr txBox="1"/>
          <p:nvPr/>
        </p:nvSpPr>
        <p:spPr>
          <a:xfrm>
            <a:off x="4143312" y="3861834"/>
            <a:ext cx="1861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fr-FR" sz="12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 de </a:t>
            </a:r>
          </a:p>
          <a:p>
            <a:pPr defTabSz="685800">
              <a:defRPr/>
            </a:pPr>
            <a:r>
              <a:rPr lang="fr-FR" sz="12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B372760-72A0-DBCB-82C2-9EE1D018937A}"/>
              </a:ext>
            </a:extLst>
          </p:cNvPr>
          <p:cNvSpPr txBox="1"/>
          <p:nvPr/>
        </p:nvSpPr>
        <p:spPr>
          <a:xfrm>
            <a:off x="3459466" y="1554500"/>
            <a:ext cx="510824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fr-FR" sz="8625" b="1">
                <a:solidFill>
                  <a:srgbClr val="0067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fr-FR" sz="10350" b="1">
              <a:solidFill>
                <a:srgbClr val="0067B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9566022-70BB-7CD6-1136-571F36B80E59}"/>
              </a:ext>
            </a:extLst>
          </p:cNvPr>
          <p:cNvSpPr txBox="1"/>
          <p:nvPr/>
        </p:nvSpPr>
        <p:spPr>
          <a:xfrm>
            <a:off x="4025373" y="2046300"/>
            <a:ext cx="1861456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fr-FR" sz="1500" b="1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Centre</a:t>
            </a:r>
          </a:p>
          <a:p>
            <a:pPr defTabSz="685800">
              <a:defRPr/>
            </a:pPr>
            <a:r>
              <a:rPr lang="fr-FR" sz="1200" b="1">
                <a:solidFill>
                  <a:srgbClr val="0067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Recherche &amp; Développement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A18F2BE-AA71-CDF8-9D35-87037A88480E}"/>
              </a:ext>
            </a:extLst>
          </p:cNvPr>
          <p:cNvSpPr txBox="1"/>
          <p:nvPr/>
        </p:nvSpPr>
        <p:spPr>
          <a:xfrm>
            <a:off x="3480581" y="3155181"/>
            <a:ext cx="510824" cy="1419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fr-FR" sz="8625" b="1">
                <a:solidFill>
                  <a:srgbClr val="0067B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fr-FR" sz="10350" b="1">
              <a:solidFill>
                <a:srgbClr val="0067B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phique 12" descr="Repère avec un remplissage uni">
            <a:extLst>
              <a:ext uri="{FF2B5EF4-FFF2-40B4-BE49-F238E27FC236}">
                <a16:creationId xmlns:a16="http://schemas.microsoft.com/office/drawing/2014/main" id="{8B0491D6-F122-667E-11EE-08B3F656AD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02652" y="1301578"/>
            <a:ext cx="1064539" cy="1064539"/>
          </a:xfrm>
          <a:prstGeom prst="rect">
            <a:avLst/>
          </a:prstGeom>
        </p:spPr>
      </p:pic>
      <p:pic>
        <p:nvPicPr>
          <p:cNvPr id="16" name="Graphique 15" descr="Repère contour">
            <a:extLst>
              <a:ext uri="{FF2B5EF4-FFF2-40B4-BE49-F238E27FC236}">
                <a16:creationId xmlns:a16="http://schemas.microsoft.com/office/drawing/2014/main" id="{00CABCC0-3316-E3E5-2982-5F4DF28AEF6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95670" y="1592956"/>
            <a:ext cx="747939" cy="74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686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8">
            <a:extLst>
              <a:ext uri="{FF2B5EF4-FFF2-40B4-BE49-F238E27FC236}">
                <a16:creationId xmlns:a16="http://schemas.microsoft.com/office/drawing/2014/main" id="{A4CAD1FC-950F-19BA-DAB3-E0A6B64C3CC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05" r="29370" b="12727"/>
          <a:stretch/>
        </p:blipFill>
        <p:spPr>
          <a:xfrm>
            <a:off x="3253978" y="0"/>
            <a:ext cx="5890022" cy="514350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9A2CAD67-D03F-525F-26DA-7ECD5EE72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2" y="407194"/>
            <a:ext cx="3733801" cy="2390870"/>
          </a:xfrm>
        </p:spPr>
        <p:txBody>
          <a:bodyPr/>
          <a:lstStyle/>
          <a:p>
            <a:r>
              <a:rPr lang="fr-FR" sz="2100" dirty="0"/>
              <a:t>"Nos produits et services protègent les personnes et les biens contre les incendies, ils sauvent des vies."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590B30-DC44-C0D9-5006-434107BD7C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6"/>
            <a:ext cx="3749742" cy="1451372"/>
          </a:xfrm>
        </p:spPr>
        <p:txBody>
          <a:bodyPr/>
          <a:lstStyle/>
          <a:p>
            <a:r>
              <a:rPr lang="fr-FR" dirty="0"/>
              <a:t>Notre richesse est dans nos équipes composées </a:t>
            </a:r>
          </a:p>
          <a:p>
            <a:r>
              <a:rPr lang="fr-FR" dirty="0"/>
              <a:t>d’hommes et de femmes qui contribuent à </a:t>
            </a:r>
          </a:p>
          <a:p>
            <a:r>
              <a:rPr lang="fr-FR" dirty="0"/>
              <a:t>l’engagement de Chubb France auprès de </a:t>
            </a:r>
          </a:p>
          <a:p>
            <a:r>
              <a:rPr lang="fr-FR" dirty="0"/>
              <a:t>nos clients dans un service à forte valeur </a:t>
            </a:r>
          </a:p>
          <a:p>
            <a:r>
              <a:rPr lang="fr-FR" dirty="0"/>
              <a:t>ajoutée.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01D28A8C-DBF5-E523-5BE5-A23C935E85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0F1A55AA-1991-2A67-C545-47264F1B7A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Titre 32">
            <a:extLst>
              <a:ext uri="{FF2B5EF4-FFF2-40B4-BE49-F238E27FC236}">
                <a16:creationId xmlns:a16="http://schemas.microsoft.com/office/drawing/2014/main" id="{53511BBE-0710-EC5A-AC58-A825C2D55A0B}"/>
              </a:ext>
            </a:extLst>
          </p:cNvPr>
          <p:cNvSpPr txBox="1">
            <a:spLocks/>
          </p:cNvSpPr>
          <p:nvPr/>
        </p:nvSpPr>
        <p:spPr>
          <a:xfrm>
            <a:off x="123457" y="75199"/>
            <a:ext cx="6733110" cy="5244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50" b="1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1800" dirty="0"/>
              <a:t>Chubb FRANCE</a:t>
            </a:r>
          </a:p>
        </p:txBody>
      </p:sp>
    </p:spTree>
    <p:extLst>
      <p:ext uri="{BB962C8B-B14F-4D97-AF65-F5344CB8AC3E}">
        <p14:creationId xmlns:p14="http://schemas.microsoft.com/office/powerpoint/2010/main" val="106232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84BFB3F8-CB17-9151-923C-F008A57F8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France vous accompagne</a:t>
            </a:r>
          </a:p>
        </p:txBody>
      </p:sp>
      <p:pic>
        <p:nvPicPr>
          <p:cNvPr id="20" name="Espace réservé du contenu 19">
            <a:extLst>
              <a:ext uri="{FF2B5EF4-FFF2-40B4-BE49-F238E27FC236}">
                <a16:creationId xmlns:a16="http://schemas.microsoft.com/office/drawing/2014/main" id="{16AB52DB-99BA-7B98-394B-F6ABBB3E45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392" y="1077920"/>
            <a:ext cx="1431366" cy="402879"/>
          </a:xfrm>
        </p:spPr>
      </p:pic>
      <p:pic>
        <p:nvPicPr>
          <p:cNvPr id="22" name="Espace réservé du contenu 21">
            <a:extLst>
              <a:ext uri="{FF2B5EF4-FFF2-40B4-BE49-F238E27FC236}">
                <a16:creationId xmlns:a16="http://schemas.microsoft.com/office/drawing/2014/main" id="{6C4E89F7-E923-6BE1-EF82-B420EA06D2A1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137"/>
          <a:stretch/>
        </p:blipFill>
        <p:spPr>
          <a:xfrm>
            <a:off x="3861433" y="1077807"/>
            <a:ext cx="1603903" cy="440373"/>
          </a:xfrm>
        </p:spPr>
      </p:pic>
      <p:pic>
        <p:nvPicPr>
          <p:cNvPr id="24" name="Espace réservé du contenu 23">
            <a:extLst>
              <a:ext uri="{FF2B5EF4-FFF2-40B4-BE49-F238E27FC236}">
                <a16:creationId xmlns:a16="http://schemas.microsoft.com/office/drawing/2014/main" id="{C4E385A6-2887-A734-BD30-104CC4F5100B}"/>
              </a:ext>
            </a:extLst>
          </p:cNvPr>
          <p:cNvPicPr>
            <a:picLocks noGrp="1" noChangeAspect="1"/>
          </p:cNvPicPr>
          <p:nvPr>
            <p:ph sz="half" idx="16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25687" y="1015228"/>
            <a:ext cx="1144479" cy="535484"/>
          </a:xfr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A3B7023C-8BE0-1B4D-B808-7C6D086ECC84}"/>
              </a:ext>
            </a:extLst>
          </p:cNvPr>
          <p:cNvSpPr txBox="1"/>
          <p:nvPr/>
        </p:nvSpPr>
        <p:spPr>
          <a:xfrm>
            <a:off x="705659" y="4548459"/>
            <a:ext cx="77064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33">
              <a:defRPr/>
            </a:pPr>
            <a:r>
              <a:rPr lang="fr-FR" sz="500" i="1" baseline="30000" dirty="0">
                <a:solidFill>
                  <a:schemeClr val="tx2"/>
                </a:solidFill>
                <a:latin typeface="Arial"/>
              </a:rPr>
              <a:t>* </a:t>
            </a:r>
            <a:r>
              <a:rPr lang="fr-FR" sz="500" i="1" dirty="0">
                <a:solidFill>
                  <a:schemeClr val="tx2"/>
                </a:solidFill>
                <a:latin typeface="Arial"/>
              </a:rPr>
              <a:t>SMC est une marque commerciale de Chubb Delta Télésurveillance - Société par Actions Simplifiées au capital de 1045612,72€. 320 975 691 RCS Lyon. Siège social : 9, rue du Chateau d’eau - Parc d’Affaires de Dardilly - BP 70 - 69543 Champagne au Mont d’Or Cedex. *Autorisation d’exercer AUT-069-2121-02-16-20220368214 délivrée le 16/02/2022 par le CNAPS Sud-Est Lyon. Article L612-14 du code de sécurité intérieure. « L’autorisation d’exercice ne confère aucune prérogative de puissance publique à l’entreprise ou aux personnes qui en bénéficient ». 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59833FC-DD23-36C1-D2B5-D8D393742CA9}"/>
              </a:ext>
            </a:extLst>
          </p:cNvPr>
          <p:cNvSpPr txBox="1"/>
          <p:nvPr/>
        </p:nvSpPr>
        <p:spPr>
          <a:xfrm>
            <a:off x="705659" y="1681290"/>
            <a:ext cx="1828403" cy="103874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fr-FR" sz="1350" b="1" cap="small" dirty="0">
                <a:solidFill>
                  <a:schemeClr val="tx2"/>
                </a:solidFill>
                <a:latin typeface="Arial"/>
              </a:rPr>
              <a:t>Protection incendie</a:t>
            </a:r>
          </a:p>
          <a:p>
            <a:pPr algn="ctr" defTabSz="685783">
              <a:defRPr/>
            </a:pPr>
            <a:endParaRPr lang="fr-FR" sz="1200" b="1" cap="small" dirty="0">
              <a:solidFill>
                <a:schemeClr val="tx2"/>
              </a:solidFill>
              <a:latin typeface="Arial"/>
            </a:endParaRPr>
          </a:p>
          <a:p>
            <a:pPr algn="ctr" defTabSz="685783">
              <a:defRPr/>
            </a:pPr>
            <a:r>
              <a:rPr lang="fr-FR" sz="1200" b="1" cap="small" dirty="0">
                <a:solidFill>
                  <a:schemeClr val="tx2"/>
                </a:solidFill>
                <a:latin typeface="Arial"/>
              </a:rPr>
              <a:t>installation maintenance </a:t>
            </a:r>
          </a:p>
          <a:p>
            <a:pPr algn="ctr" defTabSz="685783">
              <a:defRPr/>
            </a:pPr>
            <a:r>
              <a:rPr lang="fr-FR" sz="1200" b="1" cap="small" dirty="0">
                <a:solidFill>
                  <a:schemeClr val="tx2"/>
                </a:solidFill>
                <a:latin typeface="Arial"/>
              </a:rPr>
              <a:t>service</a:t>
            </a:r>
            <a:endParaRPr lang="fr-FR" sz="900" b="1" cap="small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E182A054-9911-6FB0-2CEB-8275B910F2EF}"/>
              </a:ext>
            </a:extLst>
          </p:cNvPr>
          <p:cNvSpPr txBox="1"/>
          <p:nvPr/>
        </p:nvSpPr>
        <p:spPr>
          <a:xfrm>
            <a:off x="4631376" y="1681290"/>
            <a:ext cx="1828403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fr-FR" sz="1350" b="1" cap="small" dirty="0">
                <a:solidFill>
                  <a:schemeClr val="tx2"/>
                </a:solidFill>
                <a:latin typeface="Arial"/>
              </a:rPr>
              <a:t>Formation incendie</a:t>
            </a:r>
          </a:p>
          <a:p>
            <a:pPr algn="ctr" defTabSz="685783">
              <a:defRPr/>
            </a:pPr>
            <a:endParaRPr lang="fr-FR" sz="1200" b="1" cap="small" dirty="0">
              <a:solidFill>
                <a:schemeClr val="tx2"/>
              </a:solidFill>
              <a:latin typeface="Arial"/>
            </a:endParaRPr>
          </a:p>
          <a:p>
            <a:pPr algn="ctr" defTabSz="685783">
              <a:defRPr/>
            </a:pPr>
            <a:r>
              <a:rPr lang="fr-FR" sz="1200" b="1" cap="small" dirty="0">
                <a:solidFill>
                  <a:schemeClr val="tx2"/>
                </a:solidFill>
                <a:latin typeface="Arial"/>
              </a:rPr>
              <a:t>Présentiel </a:t>
            </a:r>
          </a:p>
          <a:p>
            <a:pPr algn="ctr" defTabSz="685783">
              <a:defRPr/>
            </a:pPr>
            <a:r>
              <a:rPr lang="fr-FR" sz="1200" b="1" cap="small" dirty="0">
                <a:solidFill>
                  <a:schemeClr val="tx2"/>
                </a:solidFill>
                <a:latin typeface="Arial"/>
              </a:rPr>
              <a:t>webinaires</a:t>
            </a:r>
          </a:p>
          <a:p>
            <a:pPr algn="ctr" defTabSz="685783">
              <a:defRPr/>
            </a:pPr>
            <a:r>
              <a:rPr lang="fr-FR" sz="1200" b="1" cap="small" dirty="0">
                <a:solidFill>
                  <a:schemeClr val="tx2"/>
                </a:solidFill>
                <a:latin typeface="Arial"/>
              </a:rPr>
              <a:t>mixtes </a:t>
            </a:r>
            <a:endParaRPr lang="fr-FR" sz="1200" dirty="0">
              <a:solidFill>
                <a:schemeClr val="tx2"/>
              </a:solidFill>
            </a:endParaRP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6A165CD-25E3-4712-2EAD-FE8D50214A9C}"/>
              </a:ext>
            </a:extLst>
          </p:cNvPr>
          <p:cNvSpPr txBox="1"/>
          <p:nvPr/>
        </p:nvSpPr>
        <p:spPr>
          <a:xfrm>
            <a:off x="2743393" y="1681290"/>
            <a:ext cx="1710063" cy="10387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fr-FR" sz="1350" b="1" cap="small" dirty="0">
                <a:solidFill>
                  <a:schemeClr val="tx2"/>
                </a:solidFill>
                <a:latin typeface="Arial"/>
              </a:rPr>
              <a:t>Systèmes incendie</a:t>
            </a:r>
          </a:p>
          <a:p>
            <a:pPr algn="ctr" defTabSz="685783">
              <a:defRPr/>
            </a:pPr>
            <a:endParaRPr lang="fr-FR" sz="1200" b="1" cap="small" dirty="0">
              <a:solidFill>
                <a:schemeClr val="tx2"/>
              </a:solidFill>
              <a:latin typeface="Arial"/>
            </a:endParaRPr>
          </a:p>
          <a:p>
            <a:pPr algn="ctr" defTabSz="685783">
              <a:defRPr/>
            </a:pPr>
            <a:r>
              <a:rPr lang="fr-FR" sz="1200" b="1" cap="small" dirty="0">
                <a:solidFill>
                  <a:schemeClr val="tx2"/>
                </a:solidFill>
                <a:latin typeface="Arial"/>
              </a:rPr>
              <a:t>installation maintenance</a:t>
            </a:r>
          </a:p>
          <a:p>
            <a:pPr algn="ctr" defTabSz="685783">
              <a:defRPr/>
            </a:pPr>
            <a:r>
              <a:rPr lang="fr-FR" sz="1200" b="1" cap="small" dirty="0">
                <a:solidFill>
                  <a:schemeClr val="tx2"/>
                </a:solidFill>
                <a:latin typeface="Arial"/>
              </a:rPr>
              <a:t>service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D434FAB-8D94-FFEB-6C43-2225CAE4456A}"/>
              </a:ext>
            </a:extLst>
          </p:cNvPr>
          <p:cNvSpPr txBox="1"/>
          <p:nvPr/>
        </p:nvSpPr>
        <p:spPr>
          <a:xfrm>
            <a:off x="6685421" y="1681291"/>
            <a:ext cx="162501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83">
              <a:defRPr/>
            </a:pPr>
            <a:r>
              <a:rPr lang="fr-FR" sz="1350" b="1" cap="small">
                <a:solidFill>
                  <a:schemeClr val="tx2"/>
                </a:solidFill>
                <a:latin typeface="Arial"/>
              </a:rPr>
              <a:t>Télésurveillance</a:t>
            </a:r>
          </a:p>
          <a:p>
            <a:pPr algn="ctr" defTabSz="685783">
              <a:defRPr/>
            </a:pPr>
            <a:r>
              <a:rPr lang="fr-FR" sz="1350" b="1" cap="small">
                <a:solidFill>
                  <a:schemeClr val="tx2"/>
                </a:solidFill>
                <a:latin typeface="Arial"/>
              </a:rPr>
              <a:t> incendie*</a:t>
            </a:r>
          </a:p>
        </p:txBody>
      </p:sp>
      <p:sp>
        <p:nvSpPr>
          <p:cNvPr id="40" name="Carré corné 88">
            <a:extLst>
              <a:ext uri="{FF2B5EF4-FFF2-40B4-BE49-F238E27FC236}">
                <a16:creationId xmlns:a16="http://schemas.microsoft.com/office/drawing/2014/main" id="{D3B8AAAD-CCF1-8C1C-F9C4-B70E5C52E5E2}"/>
              </a:ext>
            </a:extLst>
          </p:cNvPr>
          <p:cNvSpPr/>
          <p:nvPr/>
        </p:nvSpPr>
        <p:spPr>
          <a:xfrm>
            <a:off x="705659" y="3173348"/>
            <a:ext cx="1828403" cy="1121503"/>
          </a:xfrm>
          <a:prstGeom prst="foldedCorner">
            <a:avLst/>
          </a:prstGeom>
          <a:solidFill>
            <a:srgbClr val="FF0000">
              <a:alpha val="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endParaRPr lang="fr-FR" sz="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90F4F94-C704-8748-20C0-A82687B79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443" y="3175906"/>
            <a:ext cx="1848174" cy="98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791">
              <a:buClr>
                <a:srgbClr val="80B5F0"/>
              </a:buClr>
              <a:defRPr/>
            </a:pPr>
            <a:r>
              <a:rPr lang="fr-FR" sz="825" kern="0" dirty="0">
                <a:solidFill>
                  <a:srgbClr val="800000"/>
                </a:solidFill>
                <a:latin typeface="Arial"/>
              </a:rPr>
              <a:t>Extincteurs portatifs / mobiles, </a:t>
            </a:r>
          </a:p>
          <a:p>
            <a:pPr defTabSz="912791">
              <a:buClr>
                <a:srgbClr val="80B5F0"/>
              </a:buClr>
              <a:defRPr/>
            </a:pPr>
            <a:r>
              <a:rPr lang="fr-FR" sz="825" kern="0" dirty="0">
                <a:solidFill>
                  <a:srgbClr val="800000"/>
                </a:solidFill>
                <a:latin typeface="Arial"/>
              </a:rPr>
              <a:t>extinction autonome, robinets d’incendie armés, éclairage de sécurité, colonnes incendie, </a:t>
            </a:r>
          </a:p>
          <a:p>
            <a:pPr defTabSz="912791">
              <a:buClr>
                <a:srgbClr val="80B5F0"/>
              </a:buClr>
              <a:defRPr/>
            </a:pPr>
            <a:r>
              <a:rPr lang="fr-FR" sz="825" kern="0" dirty="0">
                <a:solidFill>
                  <a:srgbClr val="800000"/>
                </a:solidFill>
                <a:latin typeface="Arial"/>
              </a:rPr>
              <a:t>plans &amp; signalétique, protection respiratoire, défibrillateurs, désenfumage, portes coupe-feu, </a:t>
            </a:r>
          </a:p>
        </p:txBody>
      </p:sp>
      <p:sp>
        <p:nvSpPr>
          <p:cNvPr id="42" name="Carré corné 85">
            <a:extLst>
              <a:ext uri="{FF2B5EF4-FFF2-40B4-BE49-F238E27FC236}">
                <a16:creationId xmlns:a16="http://schemas.microsoft.com/office/drawing/2014/main" id="{8C96E919-558D-5E39-540B-79BC24BF8067}"/>
              </a:ext>
            </a:extLst>
          </p:cNvPr>
          <p:cNvSpPr/>
          <p:nvPr/>
        </p:nvSpPr>
        <p:spPr>
          <a:xfrm>
            <a:off x="4631376" y="3180510"/>
            <a:ext cx="1828403" cy="1099483"/>
          </a:xfrm>
          <a:prstGeom prst="foldedCorner">
            <a:avLst/>
          </a:prstGeom>
          <a:solidFill>
            <a:schemeClr val="accent4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endParaRPr lang="fr-FR" sz="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CFA7B8-87BA-DE0B-1C06-968F8225C2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0144" y="3175905"/>
            <a:ext cx="1839636" cy="85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791">
              <a:defRPr/>
            </a:pPr>
            <a:r>
              <a:rPr lang="fr-FR" sz="825" ker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Formations à l’évacuation incendie, </a:t>
            </a:r>
          </a:p>
          <a:p>
            <a:pPr defTabSz="912791">
              <a:defRPr/>
            </a:pPr>
            <a:r>
              <a:rPr lang="fr-FR" sz="825" ker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formations diplômantes et qualifiantes, formations à l’exploitation des S.S.I., conseil, </a:t>
            </a:r>
          </a:p>
          <a:p>
            <a:pPr defTabSz="912791">
              <a:defRPr/>
            </a:pPr>
            <a:r>
              <a:rPr lang="fr-FR" sz="825" ker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rédaction des Plans d’Organisation Internes. </a:t>
            </a:r>
          </a:p>
        </p:txBody>
      </p:sp>
      <p:sp>
        <p:nvSpPr>
          <p:cNvPr id="44" name="Carré corné 58">
            <a:extLst>
              <a:ext uri="{FF2B5EF4-FFF2-40B4-BE49-F238E27FC236}">
                <a16:creationId xmlns:a16="http://schemas.microsoft.com/office/drawing/2014/main" id="{405F20C3-5FE6-390E-3C89-63F363D3F017}"/>
              </a:ext>
            </a:extLst>
          </p:cNvPr>
          <p:cNvSpPr/>
          <p:nvPr/>
        </p:nvSpPr>
        <p:spPr>
          <a:xfrm>
            <a:off x="2684223" y="3170923"/>
            <a:ext cx="1828403" cy="1109070"/>
          </a:xfrm>
          <a:prstGeom prst="foldedCorner">
            <a:avLst/>
          </a:prstGeom>
          <a:solidFill>
            <a:srgbClr val="00B0F0">
              <a:alpha val="1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endParaRPr lang="fr-FR" sz="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5E099DD-1888-6840-17F2-21F9F00320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9028" y="3185585"/>
            <a:ext cx="1828403" cy="1107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791">
              <a:defRPr/>
            </a:pPr>
            <a:r>
              <a:rPr lang="fr-FR" sz="825" kern="0" dirty="0">
                <a:solidFill>
                  <a:srgbClr val="1F497D"/>
                </a:solidFill>
                <a:latin typeface="Arial"/>
              </a:rPr>
              <a:t>Détection automatique incendie, </a:t>
            </a:r>
          </a:p>
          <a:p>
            <a:pPr defTabSz="912791">
              <a:defRPr/>
            </a:pPr>
            <a:r>
              <a:rPr lang="fr-FR" sz="825" kern="0" dirty="0">
                <a:solidFill>
                  <a:srgbClr val="1F497D"/>
                </a:solidFill>
                <a:latin typeface="Arial"/>
              </a:rPr>
              <a:t>mise en sécurité, supervision, </a:t>
            </a:r>
          </a:p>
          <a:p>
            <a:pPr defTabSz="912791">
              <a:defRPr/>
            </a:pPr>
            <a:r>
              <a:rPr lang="fr-FR" sz="825" kern="0" dirty="0">
                <a:solidFill>
                  <a:srgbClr val="1F497D"/>
                </a:solidFill>
                <a:latin typeface="Arial"/>
              </a:rPr>
              <a:t>extinction autonome, systèmes d’extinction automatique par gaz  / mousse / brouillard d’eau.</a:t>
            </a:r>
          </a:p>
          <a:p>
            <a:pPr defTabSz="912791">
              <a:defRPr/>
            </a:pPr>
            <a:r>
              <a:rPr lang="fr-FR" sz="825" kern="0" dirty="0">
                <a:solidFill>
                  <a:srgbClr val="1F497D"/>
                </a:solidFill>
                <a:latin typeface="Arial"/>
              </a:rPr>
              <a:t>Réparation et démantèlement  de cartes, modules électroniques et détecteurs ioniques.</a:t>
            </a:r>
          </a:p>
        </p:txBody>
      </p:sp>
      <p:sp>
        <p:nvSpPr>
          <p:cNvPr id="46" name="Carré corné 58">
            <a:extLst>
              <a:ext uri="{FF2B5EF4-FFF2-40B4-BE49-F238E27FC236}">
                <a16:creationId xmlns:a16="http://schemas.microsoft.com/office/drawing/2014/main" id="{59FAE014-F074-78AC-B1A9-698501702BA1}"/>
              </a:ext>
            </a:extLst>
          </p:cNvPr>
          <p:cNvSpPr/>
          <p:nvPr/>
        </p:nvSpPr>
        <p:spPr>
          <a:xfrm>
            <a:off x="6583724" y="3180510"/>
            <a:ext cx="1828403" cy="1067736"/>
          </a:xfrm>
          <a:prstGeom prst="foldedCorner">
            <a:avLst/>
          </a:prstGeom>
          <a:solidFill>
            <a:srgbClr val="9DC81E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914378">
              <a:defRPr/>
            </a:pPr>
            <a:endParaRPr lang="fr-FR" sz="900">
              <a:solidFill>
                <a:prstClr val="white"/>
              </a:solidFill>
              <a:latin typeface="Arial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3F3099C-5F9B-0EA1-1DE1-9D18F1CA5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0279" y="3185585"/>
            <a:ext cx="1795417" cy="854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2791">
              <a:defRPr/>
            </a:pPr>
            <a:r>
              <a:rPr lang="fr-FR" sz="825" kern="0" dirty="0">
                <a:latin typeface="Arial"/>
              </a:rPr>
              <a:t>Sites tertiaires et industriels,</a:t>
            </a:r>
          </a:p>
          <a:p>
            <a:pPr defTabSz="912791">
              <a:defRPr/>
            </a:pPr>
            <a:r>
              <a:rPr lang="fr-FR" sz="825" kern="0" dirty="0">
                <a:latin typeface="Arial"/>
              </a:rPr>
              <a:t>Etablissements recevant du public,</a:t>
            </a:r>
          </a:p>
          <a:p>
            <a:pPr defTabSz="912791">
              <a:defRPr/>
            </a:pPr>
            <a:r>
              <a:rPr lang="fr-FR" sz="825" kern="0" dirty="0">
                <a:latin typeface="Arial"/>
              </a:rPr>
              <a:t>Accompagnement dans l’établissement de procédures de levées de doute.</a:t>
            </a:r>
          </a:p>
        </p:txBody>
      </p:sp>
      <p:sp>
        <p:nvSpPr>
          <p:cNvPr id="48" name="Flèche : bas 47">
            <a:extLst>
              <a:ext uri="{FF2B5EF4-FFF2-40B4-BE49-F238E27FC236}">
                <a16:creationId xmlns:a16="http://schemas.microsoft.com/office/drawing/2014/main" id="{74177018-2FAF-334F-3E50-12DD19C58FD2}"/>
              </a:ext>
            </a:extLst>
          </p:cNvPr>
          <p:cNvSpPr/>
          <p:nvPr/>
        </p:nvSpPr>
        <p:spPr>
          <a:xfrm>
            <a:off x="1462698" y="2776546"/>
            <a:ext cx="314325" cy="419604"/>
          </a:xfrm>
          <a:prstGeom prst="downArrow">
            <a:avLst/>
          </a:prstGeom>
          <a:solidFill>
            <a:srgbClr val="EE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0" name="Flèche : bas 49">
            <a:extLst>
              <a:ext uri="{FF2B5EF4-FFF2-40B4-BE49-F238E27FC236}">
                <a16:creationId xmlns:a16="http://schemas.microsoft.com/office/drawing/2014/main" id="{4C6FB426-C2C1-86FF-E3CC-121EDAE5F17C}"/>
              </a:ext>
            </a:extLst>
          </p:cNvPr>
          <p:cNvSpPr/>
          <p:nvPr/>
        </p:nvSpPr>
        <p:spPr>
          <a:xfrm>
            <a:off x="3441262" y="2740314"/>
            <a:ext cx="314325" cy="419604"/>
          </a:xfrm>
          <a:prstGeom prst="downArrow">
            <a:avLst/>
          </a:prstGeom>
          <a:solidFill>
            <a:srgbClr val="2846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1" name="Flèche : bas 50">
            <a:extLst>
              <a:ext uri="{FF2B5EF4-FFF2-40B4-BE49-F238E27FC236}">
                <a16:creationId xmlns:a16="http://schemas.microsoft.com/office/drawing/2014/main" id="{2EAE411B-2525-57E5-4E9C-6662001F456B}"/>
              </a:ext>
            </a:extLst>
          </p:cNvPr>
          <p:cNvSpPr/>
          <p:nvPr/>
        </p:nvSpPr>
        <p:spPr>
          <a:xfrm>
            <a:off x="5388415" y="2740314"/>
            <a:ext cx="314325" cy="419604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52" name="Flèche : bas 51">
            <a:extLst>
              <a:ext uri="{FF2B5EF4-FFF2-40B4-BE49-F238E27FC236}">
                <a16:creationId xmlns:a16="http://schemas.microsoft.com/office/drawing/2014/main" id="{CAFBD162-383E-F815-6B55-4397B0CE8759}"/>
              </a:ext>
            </a:extLst>
          </p:cNvPr>
          <p:cNvSpPr/>
          <p:nvPr/>
        </p:nvSpPr>
        <p:spPr>
          <a:xfrm>
            <a:off x="7340763" y="2740314"/>
            <a:ext cx="314325" cy="419604"/>
          </a:xfrm>
          <a:prstGeom prst="downArrow">
            <a:avLst/>
          </a:prstGeom>
          <a:solidFill>
            <a:srgbClr val="9DC8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>
              <a:solidFill>
                <a:srgbClr val="9DC81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0620CE8-327F-B916-AF82-22A5A049984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Nos solutions et synergies </a:t>
            </a:r>
          </a:p>
        </p:txBody>
      </p:sp>
    </p:spTree>
    <p:extLst>
      <p:ext uri="{BB962C8B-B14F-4D97-AF65-F5344CB8AC3E}">
        <p14:creationId xmlns:p14="http://schemas.microsoft.com/office/powerpoint/2010/main" val="97334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C4B9CC-0A5F-980F-8BE3-27935B329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Chubb France vous accompagne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EBE4EC9-6DAF-76A1-0E03-E84B28409A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AE6FCF0C-E62E-C983-9ADD-5366D838F0FF}"/>
              </a:ext>
            </a:extLst>
          </p:cNvPr>
          <p:cNvGrpSpPr/>
          <p:nvPr/>
        </p:nvGrpSpPr>
        <p:grpSpPr>
          <a:xfrm>
            <a:off x="123159" y="999349"/>
            <a:ext cx="2762251" cy="3627005"/>
            <a:chOff x="123159" y="999349"/>
            <a:chExt cx="2762251" cy="362700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1DB162F-0584-70ED-3223-5B6EB14EB1C7}"/>
                </a:ext>
              </a:extLst>
            </p:cNvPr>
            <p:cNvSpPr/>
            <p:nvPr/>
          </p:nvSpPr>
          <p:spPr>
            <a:xfrm>
              <a:off x="123159" y="1371599"/>
              <a:ext cx="2762250" cy="1954676"/>
            </a:xfrm>
            <a:prstGeom prst="rect">
              <a:avLst/>
            </a:prstGeom>
            <a:solidFill>
              <a:srgbClr val="83C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AA00444D-7B07-CC70-56B3-998374936B4D}"/>
                </a:ext>
              </a:extLst>
            </p:cNvPr>
            <p:cNvSpPr txBox="1"/>
            <p:nvPr/>
          </p:nvSpPr>
          <p:spPr>
            <a:xfrm>
              <a:off x="138840" y="999349"/>
              <a:ext cx="2746569" cy="30777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cap="all" dirty="0">
                  <a:solidFill>
                    <a:schemeClr val="bg1"/>
                  </a:solidFill>
                  <a:latin typeface="+mj-lt"/>
                </a:rPr>
                <a:t>Proximité </a:t>
              </a:r>
            </a:p>
          </p:txBody>
        </p:sp>
        <p:pic>
          <p:nvPicPr>
            <p:cNvPr id="38" name="Picture 6" descr="Lyon">
              <a:extLst>
                <a:ext uri="{FF2B5EF4-FFF2-40B4-BE49-F238E27FC236}">
                  <a16:creationId xmlns:a16="http://schemas.microsoft.com/office/drawing/2014/main" id="{E60F8784-9BAC-EA0C-9A07-958179A905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467" t="8096" r="14844" b="20597"/>
            <a:stretch/>
          </p:blipFill>
          <p:spPr bwMode="auto">
            <a:xfrm>
              <a:off x="501784" y="1371599"/>
              <a:ext cx="2005001" cy="1961648"/>
            </a:xfrm>
            <a:prstGeom prst="rect">
              <a:avLst/>
            </a:prstGeom>
            <a:noFill/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D53A15F0-D060-2087-BF67-F7C600D5C8C3}"/>
                </a:ext>
              </a:extLst>
            </p:cNvPr>
            <p:cNvSpPr txBox="1"/>
            <p:nvPr/>
          </p:nvSpPr>
          <p:spPr>
            <a:xfrm>
              <a:off x="123160" y="3426025"/>
              <a:ext cx="2762250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Chubb</a:t>
              </a:r>
              <a:r>
                <a:rPr lang="fr-FR" sz="900" b="1" i="0" u="none" strike="noStrike" baseline="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France</a:t>
              </a:r>
              <a:r>
                <a:rPr lang="fr-FR" sz="900" b="0" i="0" u="none" strike="noStrike" baseline="0" dirty="0">
                  <a:latin typeface="+mj-lt"/>
                  <a:cs typeface="Arial" panose="020B0604020202020204" pitchFamily="34" charset="0"/>
                </a:rPr>
                <a:t>, par ses deux unités opérationnelles vous accompagne au quotidien. 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Le</a:t>
              </a:r>
              <a:r>
                <a:rPr lang="fr-FR" sz="900" b="1" i="0" u="none" strike="noStrike" baseline="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réseau</a:t>
              </a:r>
              <a:r>
                <a:rPr lang="fr-FR" sz="900" b="1" i="0" u="none" strike="noStrike" baseline="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900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«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Protection Incendie</a:t>
              </a:r>
              <a:r>
                <a:rPr lang="fr-FR" sz="900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»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 (SICLI)</a:t>
              </a:r>
              <a:r>
                <a:rPr lang="fr-FR" sz="900" b="0" i="0" u="none" strike="noStrike" baseline="0" dirty="0">
                  <a:latin typeface="+mj-lt"/>
                  <a:cs typeface="Arial" panose="020B0604020202020204" pitchFamily="34" charset="0"/>
                </a:rPr>
                <a:t> est fort de ses XXX commerciaux,  XXXX techniciens conseil, et de XX formateurs incendie ; </a:t>
              </a:r>
              <a:r>
                <a:rPr lang="fr-FR" sz="900" b="1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l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e</a:t>
              </a:r>
              <a:r>
                <a:rPr lang="fr-FR" sz="900" b="1" i="0" u="none" strike="noStrike" baseline="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réseau</a:t>
              </a:r>
              <a:r>
                <a:rPr lang="fr-FR" sz="900" b="1" i="0" u="none" strike="noStrike" baseline="0" dirty="0">
                  <a:latin typeface="+mj-lt"/>
                  <a:cs typeface="Arial" panose="020B0604020202020204" pitchFamily="34" charset="0"/>
                </a:rPr>
                <a:t> </a:t>
              </a:r>
              <a:r>
                <a:rPr lang="fr-FR" sz="900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«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Systèmes</a:t>
              </a:r>
              <a:r>
                <a:rPr lang="fr-FR" sz="900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»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+mj-lt"/>
                  <a:cs typeface="Arial" panose="020B0604020202020204" pitchFamily="34" charset="0"/>
                </a:rPr>
                <a:t> (CHUBB)</a:t>
              </a:r>
              <a:r>
                <a:rPr lang="fr-FR" sz="900" b="0" i="0" u="none" strike="noStrike" baseline="0" dirty="0">
                  <a:latin typeface="+mj-lt"/>
                  <a:cs typeface="Arial" panose="020B0604020202020204" pitchFamily="34" charset="0"/>
                </a:rPr>
                <a:t>, compte XX commerciaux, XXX  techniciens de mise en service et de XXX techniciens de maintenance. </a:t>
              </a:r>
            </a:p>
          </p:txBody>
        </p:sp>
      </p:grp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1708EEAB-DBB5-8CCD-D8F8-5FCB4576D44A}"/>
              </a:ext>
            </a:extLst>
          </p:cNvPr>
          <p:cNvGrpSpPr/>
          <p:nvPr/>
        </p:nvGrpSpPr>
        <p:grpSpPr>
          <a:xfrm>
            <a:off x="3186313" y="999349"/>
            <a:ext cx="2762252" cy="3627005"/>
            <a:chOff x="3257548" y="999349"/>
            <a:chExt cx="2762252" cy="362700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39A59B5-0118-9B65-5488-D9C45E861DB2}"/>
                </a:ext>
              </a:extLst>
            </p:cNvPr>
            <p:cNvSpPr/>
            <p:nvPr/>
          </p:nvSpPr>
          <p:spPr>
            <a:xfrm>
              <a:off x="3257549" y="1371599"/>
              <a:ext cx="2762250" cy="1954676"/>
            </a:xfrm>
            <a:prstGeom prst="rect">
              <a:avLst/>
            </a:prstGeom>
            <a:solidFill>
              <a:srgbClr val="83CBEB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41" name="Image 40" descr="Une image contenant habits, personne, mur, écriture manuscrite&#10;&#10;Description générée automatiquement">
              <a:extLst>
                <a:ext uri="{FF2B5EF4-FFF2-40B4-BE49-F238E27FC236}">
                  <a16:creationId xmlns:a16="http://schemas.microsoft.com/office/drawing/2014/main" id="{8320A883-3480-8E93-C078-9A0F8C0A3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1211" y="1439844"/>
              <a:ext cx="2594926" cy="1731997"/>
            </a:xfrm>
            <a:prstGeom prst="rect">
              <a:avLst/>
            </a:prstGeom>
            <a:effectLst>
              <a:softEdge rad="317500"/>
            </a:effectLst>
          </p:spPr>
        </p:pic>
        <p:pic>
          <p:nvPicPr>
            <p:cNvPr id="43" name="Image 42" descr="Une image contenant Police, conception, calculatrice&#10;&#10;Description générée automatiquement">
              <a:extLst>
                <a:ext uri="{FF2B5EF4-FFF2-40B4-BE49-F238E27FC236}">
                  <a16:creationId xmlns:a16="http://schemas.microsoft.com/office/drawing/2014/main" id="{BB246AA3-3F89-D9F4-0AEA-B8D576834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7607" y="2466612"/>
              <a:ext cx="712848" cy="796870"/>
            </a:xfrm>
            <a:prstGeom prst="rect">
              <a:avLst/>
            </a:prstGeom>
          </p:spPr>
        </p:pic>
        <p:pic>
          <p:nvPicPr>
            <p:cNvPr id="44" name="Image 43" descr="Une image contenant Police, Graphique, symbole, logo&#10;&#10;Description générée automatiquement">
              <a:extLst>
                <a:ext uri="{FF2B5EF4-FFF2-40B4-BE49-F238E27FC236}">
                  <a16:creationId xmlns:a16="http://schemas.microsoft.com/office/drawing/2014/main" id="{8FC68C3D-9E09-ED51-3477-197D788DF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9626" y="2466612"/>
              <a:ext cx="712848" cy="796870"/>
            </a:xfrm>
            <a:prstGeom prst="rect">
              <a:avLst/>
            </a:prstGeom>
          </p:spPr>
        </p:pic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E11163D0-8A5A-912D-98A2-AFF2EEDFB7BC}"/>
                </a:ext>
              </a:extLst>
            </p:cNvPr>
            <p:cNvGrpSpPr/>
            <p:nvPr/>
          </p:nvGrpSpPr>
          <p:grpSpPr>
            <a:xfrm>
              <a:off x="3507607" y="1434391"/>
              <a:ext cx="712848" cy="796870"/>
              <a:chOff x="6838470" y="3678577"/>
              <a:chExt cx="2213244" cy="2474122"/>
            </a:xfrm>
          </p:grpSpPr>
          <p:grpSp>
            <p:nvGrpSpPr>
              <p:cNvPr id="56" name="Groupe 55">
                <a:extLst>
                  <a:ext uri="{FF2B5EF4-FFF2-40B4-BE49-F238E27FC236}">
                    <a16:creationId xmlns:a16="http://schemas.microsoft.com/office/drawing/2014/main" id="{5109070C-87B7-442E-7E90-8EE59B34CFA7}"/>
                  </a:ext>
                </a:extLst>
              </p:cNvPr>
              <p:cNvGrpSpPr/>
              <p:nvPr/>
            </p:nvGrpSpPr>
            <p:grpSpPr>
              <a:xfrm>
                <a:off x="6838470" y="3678577"/>
                <a:ext cx="2213244" cy="2474122"/>
                <a:chOff x="6838470" y="3678577"/>
                <a:chExt cx="2213244" cy="2474122"/>
              </a:xfrm>
            </p:grpSpPr>
            <p:pic>
              <p:nvPicPr>
                <p:cNvPr id="58" name="Image 57" descr="Une image contenant Police, Graphique, symbole, logo&#10;&#10;Description générée automatiquement">
                  <a:extLst>
                    <a:ext uri="{FF2B5EF4-FFF2-40B4-BE49-F238E27FC236}">
                      <a16:creationId xmlns:a16="http://schemas.microsoft.com/office/drawing/2014/main" id="{03FE0A54-F6B4-D9D0-503B-DE92A3266D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838470" y="3678577"/>
                  <a:ext cx="2213244" cy="2474122"/>
                </a:xfrm>
                <a:prstGeom prst="rect">
                  <a:avLst/>
                </a:prstGeom>
              </p:spPr>
            </p:pic>
            <p:sp>
              <p:nvSpPr>
                <p:cNvPr id="59" name="Rectangle : coins arrondis 58">
                  <a:extLst>
                    <a:ext uri="{FF2B5EF4-FFF2-40B4-BE49-F238E27FC236}">
                      <a16:creationId xmlns:a16="http://schemas.microsoft.com/office/drawing/2014/main" id="{520D08AA-8302-4866-7B0F-0443930373DB}"/>
                    </a:ext>
                  </a:extLst>
                </p:cNvPr>
                <p:cNvSpPr/>
                <p:nvPr/>
              </p:nvSpPr>
              <p:spPr>
                <a:xfrm>
                  <a:off x="7362229" y="4153655"/>
                  <a:ext cx="1273966" cy="1483490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Rectangle : coins arrondis 59">
                  <a:extLst>
                    <a:ext uri="{FF2B5EF4-FFF2-40B4-BE49-F238E27FC236}">
                      <a16:creationId xmlns:a16="http://schemas.microsoft.com/office/drawing/2014/main" id="{C26D5CA1-C239-E4D0-DBE3-E939C08513A8}"/>
                    </a:ext>
                  </a:extLst>
                </p:cNvPr>
                <p:cNvSpPr/>
                <p:nvPr/>
              </p:nvSpPr>
              <p:spPr>
                <a:xfrm>
                  <a:off x="7845501" y="4070842"/>
                  <a:ext cx="307422" cy="24724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 : coins arrondis 60">
                  <a:extLst>
                    <a:ext uri="{FF2B5EF4-FFF2-40B4-BE49-F238E27FC236}">
                      <a16:creationId xmlns:a16="http://schemas.microsoft.com/office/drawing/2014/main" id="{8432ED9A-85EF-7E11-00D2-A6695BB3A95C}"/>
                    </a:ext>
                  </a:extLst>
                </p:cNvPr>
                <p:cNvSpPr/>
                <p:nvPr/>
              </p:nvSpPr>
              <p:spPr>
                <a:xfrm>
                  <a:off x="7692481" y="5488201"/>
                  <a:ext cx="307422" cy="231758"/>
                </a:xfrm>
                <a:prstGeom prst="roundRect">
                  <a:avLst/>
                </a:pr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57" name="Image 56" descr="Une image contenant texte, Police, nombre, cercle&#10;&#10;Description générée automatiquement">
                <a:extLst>
                  <a:ext uri="{FF2B5EF4-FFF2-40B4-BE49-F238E27FC236}">
                    <a16:creationId xmlns:a16="http://schemas.microsoft.com/office/drawing/2014/main" id="{B8D441DB-879A-09B8-51B1-9C0D12036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28057" y="4241926"/>
                <a:ext cx="1034070" cy="1347425"/>
              </a:xfrm>
              <a:prstGeom prst="rect">
                <a:avLst/>
              </a:prstGeom>
            </p:spPr>
          </p:pic>
        </p:grpSp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ECF3485E-0C0D-51A6-526D-55F4D24BCCB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138411" y="1434391"/>
              <a:ext cx="714063" cy="796870"/>
              <a:chOff x="3859731" y="-2801197"/>
              <a:chExt cx="5599528" cy="6248902"/>
            </a:xfrm>
          </p:grpSpPr>
          <p:grpSp>
            <p:nvGrpSpPr>
              <p:cNvPr id="47" name="Groupe 46">
                <a:extLst>
                  <a:ext uri="{FF2B5EF4-FFF2-40B4-BE49-F238E27FC236}">
                    <a16:creationId xmlns:a16="http://schemas.microsoft.com/office/drawing/2014/main" id="{A404A712-6834-3DEA-765D-6B5AAC91901A}"/>
                  </a:ext>
                </a:extLst>
              </p:cNvPr>
              <p:cNvGrpSpPr/>
              <p:nvPr/>
            </p:nvGrpSpPr>
            <p:grpSpPr>
              <a:xfrm>
                <a:off x="3859731" y="-2801197"/>
                <a:ext cx="5599528" cy="6248902"/>
                <a:chOff x="3859731" y="-2801197"/>
                <a:chExt cx="5599528" cy="6248902"/>
              </a:xfrm>
            </p:grpSpPr>
            <p:pic>
              <p:nvPicPr>
                <p:cNvPr id="49" name="Image 48" descr="Une image contenant homme, habits, personne, conception&#10;&#10;Description générée automatiquement">
                  <a:extLst>
                    <a:ext uri="{FF2B5EF4-FFF2-40B4-BE49-F238E27FC236}">
                      <a16:creationId xmlns:a16="http://schemas.microsoft.com/office/drawing/2014/main" id="{4F4206D0-8D86-13FD-2595-2E69777F84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59731" y="-2801197"/>
                  <a:ext cx="5599528" cy="6248902"/>
                </a:xfrm>
                <a:prstGeom prst="rect">
                  <a:avLst/>
                </a:prstGeom>
              </p:spPr>
            </p:pic>
            <p:sp>
              <p:nvSpPr>
                <p:cNvPr id="50" name="Rectangle : coins arrondis 49">
                  <a:extLst>
                    <a:ext uri="{FF2B5EF4-FFF2-40B4-BE49-F238E27FC236}">
                      <a16:creationId xmlns:a16="http://schemas.microsoft.com/office/drawing/2014/main" id="{08DFAC4A-764F-1D7F-3AA6-3A41C15DCC79}"/>
                    </a:ext>
                  </a:extLst>
                </p:cNvPr>
                <p:cNvSpPr/>
                <p:nvPr/>
              </p:nvSpPr>
              <p:spPr>
                <a:xfrm>
                  <a:off x="4901727" y="-1160236"/>
                  <a:ext cx="3434878" cy="2687479"/>
                </a:xfrm>
                <a:prstGeom prst="roundRect">
                  <a:avLst>
                    <a:gd name="adj" fmla="val 8268"/>
                  </a:avLst>
                </a:pr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1" name="Rectangle : coins arrondis 50">
                  <a:extLst>
                    <a:ext uri="{FF2B5EF4-FFF2-40B4-BE49-F238E27FC236}">
                      <a16:creationId xmlns:a16="http://schemas.microsoft.com/office/drawing/2014/main" id="{7CE5F8D7-0BF6-47C1-1617-1957C3F5560B}"/>
                    </a:ext>
                  </a:extLst>
                </p:cNvPr>
                <p:cNvSpPr/>
                <p:nvPr/>
              </p:nvSpPr>
              <p:spPr>
                <a:xfrm>
                  <a:off x="4904593" y="1510865"/>
                  <a:ext cx="3432011" cy="395755"/>
                </a:xfrm>
                <a:prstGeom prst="roundRect">
                  <a:avLst>
                    <a:gd name="adj" fmla="val 29324"/>
                  </a:avLst>
                </a:pr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F8467019-EA33-A771-64BA-EB143A1806A6}"/>
                    </a:ext>
                  </a:extLst>
                </p:cNvPr>
                <p:cNvSpPr/>
                <p:nvPr/>
              </p:nvSpPr>
              <p:spPr>
                <a:xfrm>
                  <a:off x="6742866" y="1791555"/>
                  <a:ext cx="1271081" cy="395755"/>
                </a:xfrm>
                <a:prstGeom prst="roundRect">
                  <a:avLst>
                    <a:gd name="adj" fmla="val 29324"/>
                  </a:avLst>
                </a:pr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3" name="Rectangle : coins arrondis 52">
                  <a:extLst>
                    <a:ext uri="{FF2B5EF4-FFF2-40B4-BE49-F238E27FC236}">
                      <a16:creationId xmlns:a16="http://schemas.microsoft.com/office/drawing/2014/main" id="{EEFF6B5C-A31F-B5AD-703A-86780F906CE5}"/>
                    </a:ext>
                  </a:extLst>
                </p:cNvPr>
                <p:cNvSpPr/>
                <p:nvPr/>
              </p:nvSpPr>
              <p:spPr>
                <a:xfrm>
                  <a:off x="6096000" y="-1539612"/>
                  <a:ext cx="1433209" cy="510820"/>
                </a:xfrm>
                <a:prstGeom prst="roundRect">
                  <a:avLst>
                    <a:gd name="adj" fmla="val 29324"/>
                  </a:avLst>
                </a:pr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4" name="Rectangle : coins arrondis 53">
                  <a:extLst>
                    <a:ext uri="{FF2B5EF4-FFF2-40B4-BE49-F238E27FC236}">
                      <a16:creationId xmlns:a16="http://schemas.microsoft.com/office/drawing/2014/main" id="{F49379BF-7E4E-A2FA-E79D-FC2138A49B04}"/>
                    </a:ext>
                  </a:extLst>
                </p:cNvPr>
                <p:cNvSpPr/>
                <p:nvPr/>
              </p:nvSpPr>
              <p:spPr>
                <a:xfrm rot="16200000">
                  <a:off x="7476978" y="-1614737"/>
                  <a:ext cx="510818" cy="841072"/>
                </a:xfrm>
                <a:prstGeom prst="roundRect">
                  <a:avLst>
                    <a:gd name="adj" fmla="val 9662"/>
                  </a:avLst>
                </a:pr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55" name="Rectangle : coins arrondis 54">
                  <a:extLst>
                    <a:ext uri="{FF2B5EF4-FFF2-40B4-BE49-F238E27FC236}">
                      <a16:creationId xmlns:a16="http://schemas.microsoft.com/office/drawing/2014/main" id="{8094EF83-9CB4-2C51-4092-C3A96C00B86E}"/>
                    </a:ext>
                  </a:extLst>
                </p:cNvPr>
                <p:cNvSpPr/>
                <p:nvPr/>
              </p:nvSpPr>
              <p:spPr>
                <a:xfrm rot="16200000">
                  <a:off x="7694336" y="-1403470"/>
                  <a:ext cx="510818" cy="841072"/>
                </a:xfrm>
                <a:prstGeom prst="roundRect">
                  <a:avLst>
                    <a:gd name="adj" fmla="val 9662"/>
                  </a:avLst>
                </a:prstGeom>
                <a:solidFill>
                  <a:sysClr val="window" lastClr="FFFFFF"/>
                </a:solidFill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11000402020202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48" name="Image 47" descr="Une image contenant homme, dessin humoristique, illustration, conception&#10;&#10;Description générée automatiquement">
                <a:extLst>
                  <a:ext uri="{FF2B5EF4-FFF2-40B4-BE49-F238E27FC236}">
                    <a16:creationId xmlns:a16="http://schemas.microsoft.com/office/drawing/2014/main" id="{840EE1CD-DE5C-67C4-F0A6-A61E7603A9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4390" y="-1284202"/>
                <a:ext cx="3172214" cy="3317348"/>
              </a:xfrm>
              <a:prstGeom prst="rect">
                <a:avLst/>
              </a:prstGeom>
            </p:spPr>
          </p:pic>
        </p:grp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116E730E-E943-639C-C550-E44BE69184B0}"/>
                </a:ext>
              </a:extLst>
            </p:cNvPr>
            <p:cNvSpPr txBox="1"/>
            <p:nvPr/>
          </p:nvSpPr>
          <p:spPr>
            <a:xfrm>
              <a:off x="3257548" y="999349"/>
              <a:ext cx="2762249" cy="30777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prstClr val="white"/>
                  </a:solidFill>
                  <a:latin typeface="+mj-lt"/>
                </a:rPr>
                <a:t>PILOTAGE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A3A4EE8A-52D8-D570-BB03-2A754DC378C5}"/>
                </a:ext>
              </a:extLst>
            </p:cNvPr>
            <p:cNvSpPr txBox="1"/>
            <p:nvPr/>
          </p:nvSpPr>
          <p:spPr>
            <a:xfrm>
              <a:off x="3257550" y="3426025"/>
              <a:ext cx="2762250" cy="1200329"/>
            </a:xfrm>
            <a:prstGeom prst="rect">
              <a:avLst/>
            </a:prstGeom>
            <a:solidFill>
              <a:sysClr val="window" lastClr="FFFFFF">
                <a:lumMod val="95000"/>
              </a:sysClr>
            </a:solidFill>
          </p:spPr>
          <p:txBody>
            <a:bodyPr wrap="square">
              <a:spAutoFit/>
            </a:bodyPr>
            <a:lstStyle/>
            <a:p>
              <a:pPr marL="0" marR="0" lvl="0" indent="0" algn="just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rPr>
                <a:t>votre parc</a:t>
              </a: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E2841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rPr>
                <a:t> </a:t>
              </a: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rPr>
                <a:t>d’équipements de sécurité incendie</a:t>
              </a:r>
              <a:r>
                <a: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rPr>
                <a:t>, de sûreté et de vos installations de toutes tailles, multisites et multi-marques, est géré par </a:t>
              </a: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rPr>
                <a:t>notre département des comptes nationaux</a:t>
              </a:r>
              <a:r>
                <a: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rPr>
                <a:t>, en liaison avec chaque unité opérationnelle de notre réseau en France. </a:t>
              </a:r>
              <a:r>
                <a:rPr kumimoji="0" lang="fr-FR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rPr>
                <a:t>Vos grands projets</a:t>
              </a:r>
              <a:r>
                <a: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j-lt"/>
                  <a:cs typeface="Arial" panose="020B0604020202020204" pitchFamily="34" charset="0"/>
                </a:rPr>
                <a:t> sont pris en compte par une équipe de spécialistes au service de nos experts métiers. </a:t>
              </a:r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B2552401-46B7-9BF7-09AA-92C1ED5F78FB}"/>
              </a:ext>
            </a:extLst>
          </p:cNvPr>
          <p:cNvGrpSpPr/>
          <p:nvPr/>
        </p:nvGrpSpPr>
        <p:grpSpPr>
          <a:xfrm>
            <a:off x="6249468" y="999349"/>
            <a:ext cx="2551630" cy="3627005"/>
            <a:chOff x="6249468" y="999349"/>
            <a:chExt cx="2551630" cy="3627005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F4D3EB-B134-3595-7D5E-9B8F0FF66D06}"/>
                </a:ext>
              </a:extLst>
            </p:cNvPr>
            <p:cNvSpPr/>
            <p:nvPr/>
          </p:nvSpPr>
          <p:spPr>
            <a:xfrm>
              <a:off x="6249471" y="1373687"/>
              <a:ext cx="2551627" cy="1954675"/>
            </a:xfrm>
            <a:prstGeom prst="rect">
              <a:avLst/>
            </a:prstGeom>
            <a:solidFill>
              <a:srgbClr val="83CB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AEEA55D1-9512-E742-DE2B-17BF4B9B3DEB}"/>
                </a:ext>
              </a:extLst>
            </p:cNvPr>
            <p:cNvSpPr txBox="1"/>
            <p:nvPr/>
          </p:nvSpPr>
          <p:spPr>
            <a:xfrm>
              <a:off x="6249468" y="999349"/>
              <a:ext cx="2551627" cy="307777"/>
            </a:xfrm>
            <a:prstGeom prst="rect">
              <a:avLst/>
            </a:prstGeom>
            <a:solidFill>
              <a:srgbClr val="FF0000">
                <a:alpha val="5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b="1" dirty="0">
                  <a:solidFill>
                    <a:schemeClr val="bg1"/>
                  </a:solidFill>
                  <a:latin typeface="+mj-lt"/>
                </a:rPr>
                <a:t>EXTRANET</a:t>
              </a:r>
            </a:p>
          </p:txBody>
        </p:sp>
        <p:pic>
          <p:nvPicPr>
            <p:cNvPr id="67" name="Image 66" descr="Une image contenant texte, personne, intérieur, écran d’ordinateur&#10;&#10;Description générée automatiquement">
              <a:extLst>
                <a:ext uri="{FF2B5EF4-FFF2-40B4-BE49-F238E27FC236}">
                  <a16:creationId xmlns:a16="http://schemas.microsoft.com/office/drawing/2014/main" id="{777FFE8D-84BB-557B-A1FA-48190BA3F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1" r="5916"/>
            <a:stretch/>
          </p:blipFill>
          <p:spPr>
            <a:xfrm>
              <a:off x="6518857" y="1377153"/>
              <a:ext cx="2166440" cy="1947743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76B6CEED-31E5-BE72-FB24-EE90D62C0ABE}"/>
                </a:ext>
              </a:extLst>
            </p:cNvPr>
            <p:cNvSpPr txBox="1"/>
            <p:nvPr/>
          </p:nvSpPr>
          <p:spPr>
            <a:xfrm>
              <a:off x="6249472" y="3426025"/>
              <a:ext cx="2551623" cy="12003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fr-FR" sz="9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Vous accédez à un </a:t>
              </a:r>
              <a:r>
                <a:rPr lang="fr-FR" sz="900" b="1" i="0" u="none" strike="noStrike" baseline="0" dirty="0">
                  <a:solidFill>
                    <a:srgbClr val="0070C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extranet sécurisé</a:t>
              </a:r>
              <a:r>
                <a:rPr lang="fr-FR" sz="900" b="1" i="0" u="none" strike="noStrike" baseline="0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 </a:t>
              </a:r>
            </a:p>
            <a:p>
              <a:pPr algn="just"/>
              <a:r>
                <a:rPr lang="fr-FR" sz="9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Vos besoins, devis, rapports d’intervention</a:t>
              </a:r>
              <a:r>
                <a:rPr lang="fr-FR" sz="900" dirty="0">
                  <a:latin typeface="Arial" panose="020B0604020202020204" pitchFamily="34" charset="0"/>
                  <a:cs typeface="Arial" panose="020B0604020202020204" pitchFamily="34" charset="0"/>
                </a:rPr>
                <a:t> et </a:t>
              </a:r>
              <a:r>
                <a:rPr lang="fr-FR" sz="9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factures y sont regroupés. L’état de chaque prestation confiée à nos entités de Chubb en France via les comptes nationaux vous est disponible sur connexion sécurisée pour un suivi précis</a:t>
              </a:r>
              <a:r>
                <a:rPr lang="fr-FR" sz="900" dirty="0">
                  <a:latin typeface="Arial" panose="020B0604020202020204" pitchFamily="34" charset="0"/>
                  <a:cs typeface="Arial" panose="020B0604020202020204" pitchFamily="34" charset="0"/>
                </a:rPr>
                <a:t> et </a:t>
              </a:r>
              <a:r>
                <a:rPr lang="fr-FR" sz="900" b="0" i="0" u="none" strike="noStrike" baseline="0" dirty="0">
                  <a:latin typeface="Arial" panose="020B0604020202020204" pitchFamily="34" charset="0"/>
                  <a:cs typeface="Arial" panose="020B0604020202020204" pitchFamily="34" charset="0"/>
                </a:rPr>
                <a:t>optimum. </a:t>
              </a:r>
            </a:p>
            <a:p>
              <a:pPr algn="just"/>
              <a:endParaRPr lang="fr-FR" sz="9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0" name="ZoneTexte 69">
            <a:extLst>
              <a:ext uri="{FF2B5EF4-FFF2-40B4-BE49-F238E27FC236}">
                <a16:creationId xmlns:a16="http://schemas.microsoft.com/office/drawing/2014/main" id="{38D174B4-A3AF-F204-266E-453A32355D8C}"/>
              </a:ext>
            </a:extLst>
          </p:cNvPr>
          <p:cNvSpPr txBox="1"/>
          <p:nvPr/>
        </p:nvSpPr>
        <p:spPr>
          <a:xfrm>
            <a:off x="138840" y="4687430"/>
            <a:ext cx="8662257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Arial" panose="020B0604020202020204" pitchFamily="34" charset="0"/>
              </a:rPr>
              <a:t>L’ensemble  bâtit des relations de proximité et de confiance sur le territoire. </a:t>
            </a:r>
            <a:endParaRPr lang="fr-FR" sz="1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8BBFFF8-B2E5-9196-6FF8-629955599D1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La proximité, le pilotage, extranet 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72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Chubb France vous accompagne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4388430" y="4636016"/>
            <a:ext cx="4455036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fr-FR" sz="600" i="1" dirty="0">
                <a:solidFill>
                  <a:schemeClr val="tx2">
                    <a:lumMod val="75000"/>
                  </a:schemeClr>
                </a:solidFill>
              </a:rPr>
              <a:t>Rénovation : selon les modalités définies par le règlement de certification NF 422</a:t>
            </a:r>
            <a:endParaRPr lang="fr-FR" sz="6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2E203B2-EF8D-030C-FBF2-DD09E9C31A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0D8AD-371E-04CA-7362-2D22C7797B4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L’exigence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57F1AE4-A8B5-CD31-3749-D331A3AEBB88}"/>
              </a:ext>
            </a:extLst>
          </p:cNvPr>
          <p:cNvGrpSpPr/>
          <p:nvPr/>
        </p:nvGrpSpPr>
        <p:grpSpPr>
          <a:xfrm>
            <a:off x="536740" y="3054824"/>
            <a:ext cx="3181350" cy="1562539"/>
            <a:chOff x="536740" y="2038492"/>
            <a:chExt cx="3181350" cy="1562539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4A021A87-C351-1BC4-29D7-77FA98DE2800}"/>
                </a:ext>
              </a:extLst>
            </p:cNvPr>
            <p:cNvSpPr/>
            <p:nvPr/>
          </p:nvSpPr>
          <p:spPr>
            <a:xfrm>
              <a:off x="536740" y="2267092"/>
              <a:ext cx="3181350" cy="1081130"/>
            </a:xfrm>
            <a:prstGeom prst="roundRect">
              <a:avLst/>
            </a:prstGeom>
            <a:noFill/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5D42E4DE-F356-CD93-BB45-66AAE8FD6646}"/>
                </a:ext>
              </a:extLst>
            </p:cNvPr>
            <p:cNvSpPr txBox="1"/>
            <p:nvPr/>
          </p:nvSpPr>
          <p:spPr>
            <a:xfrm>
              <a:off x="1480729" y="2038492"/>
              <a:ext cx="1200148" cy="4572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100" b="1" dirty="0">
                  <a:solidFill>
                    <a:schemeClr val="tx2">
                      <a:lumMod val="75000"/>
                    </a:schemeClr>
                  </a:solidFill>
                </a:rPr>
                <a:t>Agences </a:t>
              </a:r>
            </a:p>
            <a:p>
              <a:pPr algn="ctr"/>
              <a:r>
                <a:rPr lang="fr-FR" sz="1100" b="1" dirty="0">
                  <a:solidFill>
                    <a:schemeClr val="tx2">
                      <a:lumMod val="75000"/>
                    </a:schemeClr>
                  </a:solidFill>
                </a:rPr>
                <a:t>de proximité</a:t>
              </a:r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BF25386E-9485-3C22-38DF-3C2627F18F26}"/>
                </a:ext>
              </a:extLst>
            </p:cNvPr>
            <p:cNvSpPr txBox="1"/>
            <p:nvPr/>
          </p:nvSpPr>
          <p:spPr>
            <a:xfrm>
              <a:off x="736244" y="3143831"/>
              <a:ext cx="881063" cy="4572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100" b="1" dirty="0">
                  <a:solidFill>
                    <a:schemeClr val="tx2">
                      <a:lumMod val="75000"/>
                    </a:schemeClr>
                  </a:solidFill>
                </a:rPr>
                <a:t>Grands </a:t>
              </a:r>
            </a:p>
            <a:p>
              <a:pPr algn="ctr"/>
              <a:r>
                <a:rPr lang="fr-FR" sz="1100" b="1" dirty="0">
                  <a:solidFill>
                    <a:schemeClr val="tx2">
                      <a:lumMod val="75000"/>
                    </a:schemeClr>
                  </a:solidFill>
                </a:rPr>
                <a:t>projets</a:t>
              </a: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E937E08B-538B-91A3-A244-650A29A302A9}"/>
                </a:ext>
              </a:extLst>
            </p:cNvPr>
            <p:cNvSpPr txBox="1"/>
            <p:nvPr/>
          </p:nvSpPr>
          <p:spPr>
            <a:xfrm>
              <a:off x="2544300" y="3143831"/>
              <a:ext cx="974287" cy="457200"/>
            </a:xfrm>
            <a:prstGeom prst="round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r>
                <a:rPr lang="fr-FR" sz="1100" b="1" dirty="0">
                  <a:solidFill>
                    <a:schemeClr val="tx2">
                      <a:lumMod val="75000"/>
                    </a:schemeClr>
                  </a:solidFill>
                </a:rPr>
                <a:t>Comptes </a:t>
              </a:r>
            </a:p>
            <a:p>
              <a:pPr algn="ctr"/>
              <a:r>
                <a:rPr lang="fr-FR" sz="1100" b="1" dirty="0">
                  <a:solidFill>
                    <a:schemeClr val="tx2">
                      <a:lumMod val="75000"/>
                    </a:schemeClr>
                  </a:solidFill>
                </a:rPr>
                <a:t>nationaux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03AFAB6D-79BF-5D51-EC07-539CBB5B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4" r="25753"/>
          <a:stretch/>
        </p:blipFill>
        <p:spPr bwMode="auto">
          <a:xfrm>
            <a:off x="4388430" y="1237159"/>
            <a:ext cx="4455037" cy="3380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6B103221-BE5F-C3E0-F090-D7C52B722C71}"/>
              </a:ext>
            </a:extLst>
          </p:cNvPr>
          <p:cNvSpPr txBox="1"/>
          <p:nvPr/>
        </p:nvSpPr>
        <p:spPr>
          <a:xfrm>
            <a:off x="536740" y="1237159"/>
            <a:ext cx="3181350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200" b="1" kern="1000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La maintenance de nos matériels </a:t>
            </a:r>
          </a:p>
          <a:p>
            <a:pPr algn="ctr"/>
            <a:r>
              <a:rPr lang="fr-FR" sz="1200" b="1" kern="1000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chez nos clients exige l’EXCELLENCE : </a:t>
            </a:r>
          </a:p>
          <a:p>
            <a:pPr algn="ctr"/>
            <a:endParaRPr lang="fr-FR" sz="1200" kern="1000" dirty="0">
              <a:solidFill>
                <a:schemeClr val="tx2">
                  <a:lumMod val="75000"/>
                </a:schemeClr>
              </a:solidFill>
              <a:effectLst/>
              <a:latin typeface="Calibri" panose="020F0502020204030204" pitchFamily="34" charset="0"/>
              <a:ea typeface="Cambria" panose="02040503050406030204" pitchFamily="18" charset="0"/>
              <a:cs typeface="Calibri" panose="020F0502020204030204" pitchFamily="34" charset="0"/>
            </a:endParaRPr>
          </a:p>
          <a:p>
            <a:pPr algn="ctr"/>
            <a:r>
              <a:rPr lang="fr-FR" sz="1200" kern="1000" dirty="0">
                <a:solidFill>
                  <a:schemeClr val="tx2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Chubb France, c’est un service de proximité au travers de plus de 50 agences réparties dans toute la France. </a:t>
            </a:r>
            <a:endParaRPr lang="fr-FR" sz="1200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951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FF23950-D0CB-A8D6-E4A8-D984D022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Systèmes de sécurité incendie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DDEDBD9-1E67-1FC6-B188-2D5B2C094C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1" dirty="0"/>
              <a:t>La liberté de choix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E60AF2-3916-A31C-6C90-2C9086608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838384"/>
      </p:ext>
    </p:extLst>
  </p:cSld>
  <p:clrMapOvr>
    <a:masterClrMapping/>
  </p:clrMapOvr>
</p:sld>
</file>

<file path=ppt/theme/theme1.xml><?xml version="1.0" encoding="utf-8"?>
<a:theme xmlns:a="http://schemas.openxmlformats.org/drawingml/2006/main" name="1_Chubb-Dec22">
  <a:themeElements>
    <a:clrScheme name="Chubb-test-dec22">
      <a:dk1>
        <a:srgbClr val="000000"/>
      </a:dk1>
      <a:lt1>
        <a:srgbClr val="FFFFFF"/>
      </a:lt1>
      <a:dk2>
        <a:srgbClr val="0067B1"/>
      </a:dk2>
      <a:lt2>
        <a:srgbClr val="FFFFFF"/>
      </a:lt2>
      <a:accent1>
        <a:srgbClr val="0067B1"/>
      </a:accent1>
      <a:accent2>
        <a:srgbClr val="97CDE1"/>
      </a:accent2>
      <a:accent3>
        <a:srgbClr val="C3C3C7"/>
      </a:accent3>
      <a:accent4>
        <a:srgbClr val="868686"/>
      </a:accent4>
      <a:accent5>
        <a:srgbClr val="F92745"/>
      </a:accent5>
      <a:accent6>
        <a:srgbClr val="1DB390"/>
      </a:accent6>
      <a:hlink>
        <a:srgbClr val="FF9900"/>
      </a:hlink>
      <a:folHlink>
        <a:srgbClr val="F9274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/>
        </a:defPPr>
      </a:lstStyle>
    </a:txDef>
  </a:objectDefaults>
  <a:extraClrSchemeLst/>
  <a:custClrLst>
    <a:custClr name="Chubb blue">
      <a:srgbClr val="0067B1"/>
    </a:custClr>
    <a:custClr name="Innovation blue">
      <a:srgbClr val="00A0E4"/>
    </a:custClr>
    <a:custClr name="Fire red">
      <a:srgbClr val="F92745"/>
    </a:custClr>
    <a:custClr name="ESG green">
      <a:srgbClr val="1DB390"/>
    </a:custClr>
    <a:custClr name="Security grey">
      <a:srgbClr val="868686"/>
    </a:custClr>
    <a:custClr name="People orange">
      <a:srgbClr val="FF9900"/>
    </a:custClr>
    <a:custClr name="Vision+ green">
      <a:srgbClr val="58B031"/>
    </a:custClr>
    <a:custClr name="Soft blue">
      <a:srgbClr val="97CDE1"/>
    </a:custClr>
    <a:custClr name="Yellow">
      <a:srgbClr val="F6CB46"/>
    </a:custClr>
    <a:custClr name="Soft grey">
      <a:srgbClr val="C3C3C7"/>
    </a:custClr>
    <a:custClr name="Seafoam">
      <a:srgbClr val="6BCC94"/>
    </a:custClr>
    <a:custClr name="Nude">
      <a:srgbClr val="E5CFBF"/>
    </a:custClr>
  </a:custClrLst>
  <a:extLst>
    <a:ext uri="{05A4C25C-085E-4340-85A3-A5531E510DB2}">
      <thm15:themeFamily xmlns:thm15="http://schemas.microsoft.com/office/thememl/2012/main" name="Romola-v1" id="{6F026CD1-82BA-4210-AA95-7C51B50889F2}" vid="{F145A1CA-3500-4D7F-B498-3DD93CC30C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1514</TotalTime>
  <Words>2028</Words>
  <Application>Microsoft Office PowerPoint</Application>
  <PresentationFormat>Affichage à l'écran (16:9)</PresentationFormat>
  <Paragraphs>287</Paragraphs>
  <Slides>21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8" baseType="lpstr">
      <vt:lpstr>Aptos</vt:lpstr>
      <vt:lpstr>Arial</vt:lpstr>
      <vt:lpstr>Calibri</vt:lpstr>
      <vt:lpstr>Courier New</vt:lpstr>
      <vt:lpstr>Wingdings</vt:lpstr>
      <vt:lpstr>Wingdings 3</vt:lpstr>
      <vt:lpstr>1_Chubb-Dec22</vt:lpstr>
      <vt:lpstr>Systèmes de sécurité incendie</vt:lpstr>
      <vt:lpstr>Chubb France  vous accompagne</vt:lpstr>
      <vt:lpstr>Chubb France vous accompagne</vt:lpstr>
      <vt:lpstr>Chubb FRANCE</vt:lpstr>
      <vt:lpstr>"Nos produits et services protègent les personnes et les biens contre les incendies, ils sauvent des vies."</vt:lpstr>
      <vt:lpstr>Chubb France vous accompagne</vt:lpstr>
      <vt:lpstr>Chubb France vous accompagne</vt:lpstr>
      <vt:lpstr>Chubb France vous accompagne</vt:lpstr>
      <vt:lpstr>Systèmes de sécurité incendie</vt:lpstr>
      <vt:lpstr>Système de sécurité incendie : La liberté de choix</vt:lpstr>
      <vt:lpstr>Système de sécurité incendie : La liberté de choix</vt:lpstr>
      <vt:lpstr>Système de sécurité incendie : La liberté de choix</vt:lpstr>
      <vt:lpstr>La liberté de choix</vt:lpstr>
      <vt:lpstr>Système de sécurité incendie : La liberté de choix</vt:lpstr>
      <vt:lpstr>Système de sécurité incendie : La liberté de choix</vt:lpstr>
      <vt:lpstr>Système de sécurité incendie : La liberté de choix</vt:lpstr>
      <vt:lpstr>Système de sécurité incendie : La liberté de choix</vt:lpstr>
      <vt:lpstr>Système de sécurité incendie : La liberté de choix</vt:lpstr>
      <vt:lpstr>Système de sécurité incendie : La liberté de choix</vt:lpstr>
      <vt:lpstr>Systèmes de sécurité incendie</vt:lpstr>
      <vt:lpstr>Chubb France vous accompagne</vt:lpstr>
    </vt:vector>
  </TitlesOfParts>
  <Company>United Technologies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Logistique</dc:title>
  <dc:creator>Administrator</dc:creator>
  <cp:lastModifiedBy>Caron, Pierre Nicolas</cp:lastModifiedBy>
  <cp:revision>155</cp:revision>
  <cp:lastPrinted>2018-01-02T16:22:10Z</cp:lastPrinted>
  <dcterms:created xsi:type="dcterms:W3CDTF">2017-12-14T14:27:28Z</dcterms:created>
  <dcterms:modified xsi:type="dcterms:W3CDTF">2024-11-04T10:24:13Z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2024-11-04T07:22:12Z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47995fc2-1f56-47ce-9137-a87caef4be74</vt:lpwstr>
  </property>
  <property fmtid="{D5CDD505-2E9C-101B-9397-08002B2CF9AE}" pid="7" name="MSIP_Label_defa4170-0d19-0005-0004-bc88714345d2_ActionId">
    <vt:lpwstr>34199886-365c-4a3e-8d25-fd86551488b0</vt:lpwstr>
  </property>
  <property fmtid="{D5CDD505-2E9C-101B-9397-08002B2CF9AE}" pid="8" name="MSIP_Label_defa4170-0d19-0005-0004-bc88714345d2_ContentBits">
    <vt:lpwstr>0</vt:lpwstr>
  </property>
</Properties>
</file>